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99"/>
  </p:notesMasterIdLst>
  <p:handoutMasterIdLst>
    <p:handoutMasterId r:id="rId100"/>
  </p:handoutMasterIdLst>
  <p:sldIdLst>
    <p:sldId id="307" r:id="rId2"/>
    <p:sldId id="533" r:id="rId3"/>
    <p:sldId id="836" r:id="rId4"/>
    <p:sldId id="892" r:id="rId5"/>
    <p:sldId id="309" r:id="rId6"/>
    <p:sldId id="866" r:id="rId7"/>
    <p:sldId id="843" r:id="rId8"/>
    <p:sldId id="844" r:id="rId9"/>
    <p:sldId id="315" r:id="rId10"/>
    <p:sldId id="469" r:id="rId11"/>
    <p:sldId id="749" r:id="rId12"/>
    <p:sldId id="750" r:id="rId13"/>
    <p:sldId id="867" r:id="rId14"/>
    <p:sldId id="752" r:id="rId15"/>
    <p:sldId id="841" r:id="rId16"/>
    <p:sldId id="893" r:id="rId17"/>
    <p:sldId id="467" r:id="rId18"/>
    <p:sldId id="539" r:id="rId19"/>
    <p:sldId id="767" r:id="rId20"/>
    <p:sldId id="477" r:id="rId21"/>
    <p:sldId id="478" r:id="rId22"/>
    <p:sldId id="784" r:id="rId23"/>
    <p:sldId id="635" r:id="rId24"/>
    <p:sldId id="785" r:id="rId25"/>
    <p:sldId id="780" r:id="rId26"/>
    <p:sldId id="636" r:id="rId27"/>
    <p:sldId id="489" r:id="rId28"/>
    <p:sldId id="894" r:id="rId29"/>
    <p:sldId id="840" r:id="rId30"/>
    <p:sldId id="869" r:id="rId31"/>
    <p:sldId id="792" r:id="rId32"/>
    <p:sldId id="799" r:id="rId33"/>
    <p:sldId id="870" r:id="rId34"/>
    <p:sldId id="805" r:id="rId35"/>
    <p:sldId id="871" r:id="rId36"/>
    <p:sldId id="811" r:id="rId37"/>
    <p:sldId id="848" r:id="rId38"/>
    <p:sldId id="895" r:id="rId39"/>
    <p:sldId id="849" r:id="rId40"/>
    <p:sldId id="850" r:id="rId41"/>
    <p:sldId id="851" r:id="rId42"/>
    <p:sldId id="852" r:id="rId43"/>
    <p:sldId id="872" r:id="rId44"/>
    <p:sldId id="873" r:id="rId45"/>
    <p:sldId id="853" r:id="rId46"/>
    <p:sldId id="854" r:id="rId47"/>
    <p:sldId id="855" r:id="rId48"/>
    <p:sldId id="874" r:id="rId49"/>
    <p:sldId id="875" r:id="rId50"/>
    <p:sldId id="876" r:id="rId51"/>
    <p:sldId id="657" r:id="rId52"/>
    <p:sldId id="896" r:id="rId53"/>
    <p:sldId id="816" r:id="rId54"/>
    <p:sldId id="817" r:id="rId55"/>
    <p:sldId id="819" r:id="rId56"/>
    <p:sldId id="877" r:id="rId57"/>
    <p:sldId id="820" r:id="rId58"/>
    <p:sldId id="821" r:id="rId59"/>
    <p:sldId id="823" r:id="rId60"/>
    <p:sldId id="824" r:id="rId61"/>
    <p:sldId id="825" r:id="rId62"/>
    <p:sldId id="826" r:id="rId63"/>
    <p:sldId id="510" r:id="rId64"/>
    <p:sldId id="897" r:id="rId65"/>
    <p:sldId id="878" r:id="rId66"/>
    <p:sldId id="690" r:id="rId67"/>
    <p:sldId id="880" r:id="rId68"/>
    <p:sldId id="693" r:id="rId69"/>
    <p:sldId id="695" r:id="rId70"/>
    <p:sldId id="697" r:id="rId71"/>
    <p:sldId id="698" r:id="rId72"/>
    <p:sldId id="700" r:id="rId73"/>
    <p:sldId id="881" r:id="rId74"/>
    <p:sldId id="702" r:id="rId75"/>
    <p:sldId id="703" r:id="rId76"/>
    <p:sldId id="704" r:id="rId77"/>
    <p:sldId id="883" r:id="rId78"/>
    <p:sldId id="884" r:id="rId79"/>
    <p:sldId id="830" r:id="rId80"/>
    <p:sldId id="709" r:id="rId81"/>
    <p:sldId id="710" r:id="rId82"/>
    <p:sldId id="711" r:id="rId83"/>
    <p:sldId id="885" r:id="rId84"/>
    <p:sldId id="886" r:id="rId85"/>
    <p:sldId id="712" r:id="rId86"/>
    <p:sldId id="714" r:id="rId87"/>
    <p:sldId id="831" r:id="rId88"/>
    <p:sldId id="717" r:id="rId89"/>
    <p:sldId id="718" r:id="rId90"/>
    <p:sldId id="728" r:id="rId91"/>
    <p:sldId id="887" r:id="rId92"/>
    <p:sldId id="888" r:id="rId93"/>
    <p:sldId id="889" r:id="rId94"/>
    <p:sldId id="890" r:id="rId95"/>
    <p:sldId id="729" r:id="rId96"/>
    <p:sldId id="891" r:id="rId97"/>
    <p:sldId id="441" r:id="rId98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2229" autoAdjust="0"/>
  </p:normalViewPr>
  <p:slideViewPr>
    <p:cSldViewPr>
      <p:cViewPr>
        <p:scale>
          <a:sx n="50" d="100"/>
          <a:sy n="50" d="100"/>
        </p:scale>
        <p:origin x="-720" y="-3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4" Type="http://schemas.openxmlformats.org/officeDocument/2006/relationships/image" Target="../media/image4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4" Type="http://schemas.openxmlformats.org/officeDocument/2006/relationships/image" Target="../media/image54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4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4" Type="http://schemas.openxmlformats.org/officeDocument/2006/relationships/image" Target="../media/image7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4" Type="http://schemas.openxmlformats.org/officeDocument/2006/relationships/image" Target="../media/image9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Relationship Id="rId4" Type="http://schemas.openxmlformats.org/officeDocument/2006/relationships/image" Target="../media/image99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Relationship Id="rId4" Type="http://schemas.openxmlformats.org/officeDocument/2006/relationships/image" Target="../media/image136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4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2016/2/29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2016/2/29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文本框 1"/>
          <p:cNvSpPr txBox="1"/>
          <p:nvPr userDrawn="1"/>
        </p:nvSpPr>
        <p:spPr>
          <a:xfrm>
            <a:off x="1386225" y="2768075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104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文本框 1"/>
          <p:cNvSpPr txBox="1"/>
          <p:nvPr userDrawn="1"/>
        </p:nvSpPr>
        <p:spPr>
          <a:xfrm>
            <a:off x="3951030" y="2768075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6792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21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82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7830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105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769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79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86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 descr="F:\曹瑞媛\校对\幻灯片\图片\一轮幻灯片用人教\6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01" y="-98598"/>
            <a:ext cx="12239914" cy="70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8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997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431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60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462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2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8" r:id="rId10"/>
    <p:sldLayoutId id="2147483829" r:id="rId11"/>
    <p:sldLayoutId id="2147483823" r:id="rId12"/>
    <p:sldLayoutId id="2147483824" r:id="rId13"/>
    <p:sldLayoutId id="2147483830" r:id="rId14"/>
    <p:sldLayoutId id="2147483825" r:id="rId15"/>
    <p:sldLayoutId id="2147483826" r:id="rId16"/>
    <p:sldLayoutId id="2147483831" r:id="rId17"/>
    <p:sldLayoutId id="2147483827" r:id="rId18"/>
    <p:sldLayoutId id="2147483813" r:id="rId19"/>
    <p:sldLayoutId id="2147483817" r:id="rId20"/>
    <p:sldLayoutId id="2147483815" r:id="rId21"/>
    <p:sldLayoutId id="2147483816" r:id="rId22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package" Target="../embeddings/Microsoft_Word___8.docx"/><Relationship Id="rId18" Type="http://schemas.openxmlformats.org/officeDocument/2006/relationships/slide" Target="slide9.xml"/><Relationship Id="rId3" Type="http://schemas.openxmlformats.org/officeDocument/2006/relationships/oleObject" Target="../embeddings/oleObject5.bin"/><Relationship Id="rId7" Type="http://schemas.openxmlformats.org/officeDocument/2006/relationships/package" Target="../embeddings/Microsoft_Word___6.docx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5.emf"/><Relationship Id="rId2" Type="http://schemas.openxmlformats.org/officeDocument/2006/relationships/slideLayout" Target="../slideLayouts/slideLayout19.xml"/><Relationship Id="rId16" Type="http://schemas.openxmlformats.org/officeDocument/2006/relationships/package" Target="../embeddings/Microsoft_Word___9.docx"/><Relationship Id="rId20" Type="http://schemas.openxmlformats.org/officeDocument/2006/relationships/slide" Target="slide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3.emf"/><Relationship Id="rId5" Type="http://schemas.openxmlformats.org/officeDocument/2006/relationships/image" Target="../media/image11.emf"/><Relationship Id="rId15" Type="http://schemas.openxmlformats.org/officeDocument/2006/relationships/oleObject" Target="../embeddings/oleObject9.bin"/><Relationship Id="rId10" Type="http://schemas.openxmlformats.org/officeDocument/2006/relationships/package" Target="../embeddings/Microsoft_Word___7.docx"/><Relationship Id="rId19" Type="http://schemas.openxmlformats.org/officeDocument/2006/relationships/slide" Target="slide11.xml"/><Relationship Id="rId4" Type="http://schemas.openxmlformats.org/officeDocument/2006/relationships/package" Target="../embeddings/Microsoft_Word___5.docx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9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slide" Target="slide2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__10.doc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Word___12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__11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__13.doc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__14.doc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.xml"/><Relationship Id="rId7" Type="http://schemas.openxmlformats.org/officeDocument/2006/relationships/slide" Target="slide6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1.xml"/><Relationship Id="rId5" Type="http://schemas.openxmlformats.org/officeDocument/2006/relationships/slide" Target="slide27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slide" Target="slide23.xml"/><Relationship Id="rId3" Type="http://schemas.openxmlformats.org/officeDocument/2006/relationships/oleObject" Target="../embeddings/oleObject15.bin"/><Relationship Id="rId7" Type="http://schemas.openxmlformats.org/officeDocument/2006/relationships/package" Target="../embeddings/Microsoft_Word___16.docx"/><Relationship Id="rId12" Type="http://schemas.openxmlformats.org/officeDocument/2006/relationships/slide" Target="slide2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5.emf"/><Relationship Id="rId5" Type="http://schemas.openxmlformats.org/officeDocument/2006/relationships/image" Target="../media/image23.emf"/><Relationship Id="rId10" Type="http://schemas.openxmlformats.org/officeDocument/2006/relationships/package" Target="../embeddings/Microsoft_Word___17.docx"/><Relationship Id="rId4" Type="http://schemas.openxmlformats.org/officeDocument/2006/relationships/package" Target="../embeddings/Microsoft_Word___15.docx"/><Relationship Id="rId9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slide" Target="slide23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slide" Target="slide20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__18.doc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package" Target="../embeddings/Microsoft_Word___22.docx"/><Relationship Id="rId3" Type="http://schemas.openxmlformats.org/officeDocument/2006/relationships/oleObject" Target="../embeddings/oleObject19.bin"/><Relationship Id="rId7" Type="http://schemas.openxmlformats.org/officeDocument/2006/relationships/package" Target="../embeddings/Microsoft_Word___20.docx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9.xml"/><Relationship Id="rId16" Type="http://schemas.openxmlformats.org/officeDocument/2006/relationships/slide" Target="slide2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9.emf"/><Relationship Id="rId5" Type="http://schemas.openxmlformats.org/officeDocument/2006/relationships/image" Target="../media/image27.emf"/><Relationship Id="rId15" Type="http://schemas.openxmlformats.org/officeDocument/2006/relationships/slide" Target="slide20.xml"/><Relationship Id="rId10" Type="http://schemas.openxmlformats.org/officeDocument/2006/relationships/package" Target="../embeddings/Microsoft_Word___21.docx"/><Relationship Id="rId4" Type="http://schemas.openxmlformats.org/officeDocument/2006/relationships/package" Target="../embeddings/Microsoft_Word___19.docx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23.bin"/><Relationship Id="rId7" Type="http://schemas.openxmlformats.org/officeDocument/2006/relationships/package" Target="../embeddings/Microsoft_Word___2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1.emf"/><Relationship Id="rId10" Type="http://schemas.openxmlformats.org/officeDocument/2006/relationships/slide" Target="slide23.xml"/><Relationship Id="rId4" Type="http://schemas.openxmlformats.org/officeDocument/2006/relationships/package" Target="../embeddings/Microsoft_Word___23.docx"/><Relationship Id="rId9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slide" Target="slide23.xml"/><Relationship Id="rId3" Type="http://schemas.openxmlformats.org/officeDocument/2006/relationships/oleObject" Target="../embeddings/oleObject25.bin"/><Relationship Id="rId7" Type="http://schemas.openxmlformats.org/officeDocument/2006/relationships/package" Target="../embeddings/Microsoft_Word___26.docx"/><Relationship Id="rId12" Type="http://schemas.openxmlformats.org/officeDocument/2006/relationships/slide" Target="slide20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35.emf"/><Relationship Id="rId5" Type="http://schemas.openxmlformats.org/officeDocument/2006/relationships/image" Target="../media/image33.emf"/><Relationship Id="rId10" Type="http://schemas.openxmlformats.org/officeDocument/2006/relationships/package" Target="../embeddings/Microsoft_Word___27.docx"/><Relationship Id="rId4" Type="http://schemas.openxmlformats.org/officeDocument/2006/relationships/package" Target="../embeddings/Microsoft_Word___25.docx"/><Relationship Id="rId9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__28.docx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package" Target="../embeddings/Microsoft_Word___32.docx"/><Relationship Id="rId3" Type="http://schemas.openxmlformats.org/officeDocument/2006/relationships/oleObject" Target="../embeddings/oleObject29.bin"/><Relationship Id="rId7" Type="http://schemas.openxmlformats.org/officeDocument/2006/relationships/package" Target="../embeddings/Microsoft_Word___30.docx"/><Relationship Id="rId12" Type="http://schemas.openxmlformats.org/officeDocument/2006/relationships/oleObject" Target="../embeddings/oleObject32.bin"/><Relationship Id="rId17" Type="http://schemas.openxmlformats.org/officeDocument/2006/relationships/slide" Target="slide34.xml"/><Relationship Id="rId2" Type="http://schemas.openxmlformats.org/officeDocument/2006/relationships/slideLayout" Target="../slideLayouts/slideLayout14.xml"/><Relationship Id="rId16" Type="http://schemas.openxmlformats.org/officeDocument/2006/relationships/slide" Target="slide3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39.emf"/><Relationship Id="rId5" Type="http://schemas.openxmlformats.org/officeDocument/2006/relationships/image" Target="../media/image37.emf"/><Relationship Id="rId15" Type="http://schemas.openxmlformats.org/officeDocument/2006/relationships/slide" Target="slide28.xml"/><Relationship Id="rId10" Type="http://schemas.openxmlformats.org/officeDocument/2006/relationships/package" Target="../embeddings/Microsoft_Word___31.docx"/><Relationship Id="rId4" Type="http://schemas.openxmlformats.org/officeDocument/2006/relationships/package" Target="../embeddings/Microsoft_Word___29.docx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slide" Target="slide31.xml"/><Relationship Id="rId3" Type="http://schemas.openxmlformats.org/officeDocument/2006/relationships/oleObject" Target="../embeddings/oleObject33.bin"/><Relationship Id="rId7" Type="http://schemas.openxmlformats.org/officeDocument/2006/relationships/package" Target="../embeddings/Microsoft_Word___34.docx"/><Relationship Id="rId12" Type="http://schemas.openxmlformats.org/officeDocument/2006/relationships/slide" Target="slide28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3.emf"/><Relationship Id="rId5" Type="http://schemas.openxmlformats.org/officeDocument/2006/relationships/image" Target="../media/image41.emf"/><Relationship Id="rId10" Type="http://schemas.openxmlformats.org/officeDocument/2006/relationships/package" Target="../embeddings/Microsoft_Word___35.docx"/><Relationship Id="rId4" Type="http://schemas.openxmlformats.org/officeDocument/2006/relationships/package" Target="../embeddings/Microsoft_Word___33.docx"/><Relationship Id="rId9" Type="http://schemas.openxmlformats.org/officeDocument/2006/relationships/oleObject" Target="../embeddings/oleObject35.bin"/><Relationship Id="rId14" Type="http://schemas.openxmlformats.org/officeDocument/2006/relationships/slide" Target="slide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package" Target="../embeddings/Microsoft_Word___39.docx"/><Relationship Id="rId3" Type="http://schemas.openxmlformats.org/officeDocument/2006/relationships/oleObject" Target="../embeddings/oleObject36.bin"/><Relationship Id="rId7" Type="http://schemas.openxmlformats.org/officeDocument/2006/relationships/package" Target="../embeddings/Microsoft_Word___37.docx"/><Relationship Id="rId12" Type="http://schemas.openxmlformats.org/officeDocument/2006/relationships/oleObject" Target="../embeddings/oleObject39.bin"/><Relationship Id="rId17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6" Type="http://schemas.openxmlformats.org/officeDocument/2006/relationships/slide" Target="slide31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6.emf"/><Relationship Id="rId5" Type="http://schemas.openxmlformats.org/officeDocument/2006/relationships/image" Target="../media/image44.emf"/><Relationship Id="rId15" Type="http://schemas.openxmlformats.org/officeDocument/2006/relationships/slide" Target="slide28.xml"/><Relationship Id="rId10" Type="http://schemas.openxmlformats.org/officeDocument/2006/relationships/package" Target="../embeddings/Microsoft_Word___38.docx"/><Relationship Id="rId4" Type="http://schemas.openxmlformats.org/officeDocument/2006/relationships/package" Target="../embeddings/Microsoft_Word___36.docx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slide" Target="slide31.xml"/><Relationship Id="rId3" Type="http://schemas.openxmlformats.org/officeDocument/2006/relationships/oleObject" Target="../embeddings/oleObject40.bin"/><Relationship Id="rId7" Type="http://schemas.openxmlformats.org/officeDocument/2006/relationships/package" Target="../embeddings/Microsoft_Word___41.docx"/><Relationship Id="rId12" Type="http://schemas.openxmlformats.org/officeDocument/2006/relationships/slide" Target="slide28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0.emf"/><Relationship Id="rId5" Type="http://schemas.openxmlformats.org/officeDocument/2006/relationships/image" Target="../media/image48.emf"/><Relationship Id="rId10" Type="http://schemas.openxmlformats.org/officeDocument/2006/relationships/package" Target="../embeddings/Microsoft_Word___42.docx"/><Relationship Id="rId4" Type="http://schemas.openxmlformats.org/officeDocument/2006/relationships/package" Target="../embeddings/Microsoft_Word___40.docx"/><Relationship Id="rId9" Type="http://schemas.openxmlformats.org/officeDocument/2006/relationships/oleObject" Target="../embeddings/oleObject42.bin"/><Relationship Id="rId14" Type="http://schemas.openxmlformats.org/officeDocument/2006/relationships/slide" Target="slide3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13" Type="http://schemas.openxmlformats.org/officeDocument/2006/relationships/package" Target="../embeddings/Microsoft_Word___46.docx"/><Relationship Id="rId3" Type="http://schemas.openxmlformats.org/officeDocument/2006/relationships/oleObject" Target="../embeddings/oleObject43.bin"/><Relationship Id="rId7" Type="http://schemas.openxmlformats.org/officeDocument/2006/relationships/package" Target="../embeddings/Microsoft_Word___44.docx"/><Relationship Id="rId12" Type="http://schemas.openxmlformats.org/officeDocument/2006/relationships/oleObject" Target="../embeddings/oleObject46.bin"/><Relationship Id="rId17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6" Type="http://schemas.openxmlformats.org/officeDocument/2006/relationships/slide" Target="slide3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53.emf"/><Relationship Id="rId5" Type="http://schemas.openxmlformats.org/officeDocument/2006/relationships/image" Target="../media/image51.emf"/><Relationship Id="rId15" Type="http://schemas.openxmlformats.org/officeDocument/2006/relationships/slide" Target="slide28.xml"/><Relationship Id="rId10" Type="http://schemas.openxmlformats.org/officeDocument/2006/relationships/package" Target="../embeddings/Microsoft_Word___45.docx"/><Relationship Id="rId4" Type="http://schemas.openxmlformats.org/officeDocument/2006/relationships/package" Target="../embeddings/Microsoft_Word___43.docx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slide" Target="slide31.xml"/><Relationship Id="rId3" Type="http://schemas.openxmlformats.org/officeDocument/2006/relationships/oleObject" Target="../embeddings/oleObject47.bin"/><Relationship Id="rId7" Type="http://schemas.openxmlformats.org/officeDocument/2006/relationships/package" Target="../embeddings/Microsoft_Word___48.docx"/><Relationship Id="rId12" Type="http://schemas.openxmlformats.org/officeDocument/2006/relationships/slide" Target="slide28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57.emf"/><Relationship Id="rId5" Type="http://schemas.openxmlformats.org/officeDocument/2006/relationships/image" Target="../media/image55.emf"/><Relationship Id="rId10" Type="http://schemas.openxmlformats.org/officeDocument/2006/relationships/package" Target="../embeddings/Microsoft_Word___49.docx"/><Relationship Id="rId4" Type="http://schemas.openxmlformats.org/officeDocument/2006/relationships/package" Target="../embeddings/Microsoft_Word___47.docx"/><Relationship Id="rId9" Type="http://schemas.openxmlformats.org/officeDocument/2006/relationships/oleObject" Target="../embeddings/oleObject49.bin"/><Relationship Id="rId14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package" Target="../embeddings/Microsoft_Word___53.docx"/><Relationship Id="rId3" Type="http://schemas.openxmlformats.org/officeDocument/2006/relationships/oleObject" Target="../embeddings/oleObject50.bin"/><Relationship Id="rId7" Type="http://schemas.openxmlformats.org/officeDocument/2006/relationships/package" Target="../embeddings/Microsoft_Word___51.docx"/><Relationship Id="rId12" Type="http://schemas.openxmlformats.org/officeDocument/2006/relationships/oleObject" Target="../embeddings/oleObject53.bin"/><Relationship Id="rId17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6" Type="http://schemas.openxmlformats.org/officeDocument/2006/relationships/slide" Target="slide3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0.emf"/><Relationship Id="rId5" Type="http://schemas.openxmlformats.org/officeDocument/2006/relationships/image" Target="../media/image58.emf"/><Relationship Id="rId15" Type="http://schemas.openxmlformats.org/officeDocument/2006/relationships/slide" Target="slide28.xml"/><Relationship Id="rId10" Type="http://schemas.openxmlformats.org/officeDocument/2006/relationships/package" Target="../embeddings/Microsoft_Word___52.docx"/><Relationship Id="rId4" Type="http://schemas.openxmlformats.org/officeDocument/2006/relationships/package" Target="../embeddings/Microsoft_Word___50.docx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slide" Target="slide31.xml"/><Relationship Id="rId3" Type="http://schemas.openxmlformats.org/officeDocument/2006/relationships/oleObject" Target="../embeddings/oleObject54.bin"/><Relationship Id="rId7" Type="http://schemas.openxmlformats.org/officeDocument/2006/relationships/package" Target="../embeddings/Microsoft_Word___55.docx"/><Relationship Id="rId12" Type="http://schemas.openxmlformats.org/officeDocument/2006/relationships/slide" Target="slide28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4.emf"/><Relationship Id="rId5" Type="http://schemas.openxmlformats.org/officeDocument/2006/relationships/image" Target="../media/image62.emf"/><Relationship Id="rId10" Type="http://schemas.openxmlformats.org/officeDocument/2006/relationships/package" Target="../embeddings/Microsoft_Word___56.docx"/><Relationship Id="rId4" Type="http://schemas.openxmlformats.org/officeDocument/2006/relationships/package" Target="../embeddings/Microsoft_Word___54.docx"/><Relationship Id="rId9" Type="http://schemas.openxmlformats.org/officeDocument/2006/relationships/oleObject" Target="../embeddings/oleObject56.bin"/><Relationship Id="rId14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57.bin"/><Relationship Id="rId7" Type="http://schemas.openxmlformats.org/officeDocument/2006/relationships/package" Target="../embeddings/Microsoft_Word___58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__57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__59.doc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60.bin"/><Relationship Id="rId7" Type="http://schemas.openxmlformats.org/officeDocument/2006/relationships/package" Target="../embeddings/Microsoft_Word___61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__60.docx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__62.docx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package" Target="../embeddings/Microsoft_Word___66.docx"/><Relationship Id="rId3" Type="http://schemas.openxmlformats.org/officeDocument/2006/relationships/oleObject" Target="../embeddings/oleObject63.bin"/><Relationship Id="rId7" Type="http://schemas.openxmlformats.org/officeDocument/2006/relationships/package" Target="../embeddings/Microsoft_Word___64.docx"/><Relationship Id="rId12" Type="http://schemas.openxmlformats.org/officeDocument/2006/relationships/oleObject" Target="../embeddings/oleObject6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73.emf"/><Relationship Id="rId5" Type="http://schemas.openxmlformats.org/officeDocument/2006/relationships/image" Target="../media/image71.emf"/><Relationship Id="rId10" Type="http://schemas.openxmlformats.org/officeDocument/2006/relationships/package" Target="../embeddings/Microsoft_Word___65.docx"/><Relationship Id="rId4" Type="http://schemas.openxmlformats.org/officeDocument/2006/relationships/package" Target="../embeddings/Microsoft_Word___63.docx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__67.docx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68.bin"/><Relationship Id="rId7" Type="http://schemas.openxmlformats.org/officeDocument/2006/relationships/package" Target="../embeddings/Microsoft_Word___69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78.emf"/><Relationship Id="rId5" Type="http://schemas.openxmlformats.org/officeDocument/2006/relationships/image" Target="../media/image76.emf"/><Relationship Id="rId10" Type="http://schemas.openxmlformats.org/officeDocument/2006/relationships/package" Target="../embeddings/Microsoft_Word___70.docx"/><Relationship Id="rId4" Type="http://schemas.openxmlformats.org/officeDocument/2006/relationships/package" Target="../embeddings/Microsoft_Word___68.docx"/><Relationship Id="rId9" Type="http://schemas.openxmlformats.org/officeDocument/2006/relationships/oleObject" Target="../embeddings/oleObject70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package" Target="../embeddings/Microsoft_Word___74.docx"/><Relationship Id="rId3" Type="http://schemas.openxmlformats.org/officeDocument/2006/relationships/oleObject" Target="../embeddings/oleObject71.bin"/><Relationship Id="rId7" Type="http://schemas.openxmlformats.org/officeDocument/2006/relationships/package" Target="../embeddings/Microsoft_Word___72.docx"/><Relationship Id="rId12" Type="http://schemas.openxmlformats.org/officeDocument/2006/relationships/oleObject" Target="../embeddings/oleObject74.bin"/><Relationship Id="rId17" Type="http://schemas.openxmlformats.org/officeDocument/2006/relationships/image" Target="../media/image83.emf"/><Relationship Id="rId2" Type="http://schemas.openxmlformats.org/officeDocument/2006/relationships/slideLayout" Target="../slideLayouts/slideLayout19.xml"/><Relationship Id="rId16" Type="http://schemas.openxmlformats.org/officeDocument/2006/relationships/package" Target="../embeddings/Microsoft_Word___75.docx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81.emf"/><Relationship Id="rId5" Type="http://schemas.openxmlformats.org/officeDocument/2006/relationships/image" Target="../media/image79.emf"/><Relationship Id="rId15" Type="http://schemas.openxmlformats.org/officeDocument/2006/relationships/oleObject" Target="../embeddings/oleObject75.bin"/><Relationship Id="rId10" Type="http://schemas.openxmlformats.org/officeDocument/2006/relationships/package" Target="../embeddings/Microsoft_Word___73.docx"/><Relationship Id="rId4" Type="http://schemas.openxmlformats.org/officeDocument/2006/relationships/package" Target="../embeddings/Microsoft_Word___71.docx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8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9.vml"/><Relationship Id="rId6" Type="http://schemas.openxmlformats.org/officeDocument/2006/relationships/slide" Target="slide2.x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__76.docx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7" Type="http://schemas.openxmlformats.org/officeDocument/2006/relationships/slide" Target="slide61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slide" Target="slide57.xml"/><Relationship Id="rId4" Type="http://schemas.openxmlformats.org/officeDocument/2006/relationships/slide" Target="slide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7" Type="http://schemas.openxmlformats.org/officeDocument/2006/relationships/slide" Target="slide61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slide" Target="slide57.xml"/><Relationship Id="rId4" Type="http://schemas.openxmlformats.org/officeDocument/2006/relationships/slide" Target="slide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7" Type="http://schemas.openxmlformats.org/officeDocument/2006/relationships/slide" Target="slide61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slide" Target="slide57.xml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oleObject" Target="../embeddings/oleObject77.bin"/><Relationship Id="rId7" Type="http://schemas.openxmlformats.org/officeDocument/2006/relationships/slide" Target="slide54.xml"/><Relationship Id="rId12" Type="http://schemas.openxmlformats.org/officeDocument/2006/relationships/slide" Target="slide5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slide" Target="slide52.xml"/><Relationship Id="rId11" Type="http://schemas.openxmlformats.org/officeDocument/2006/relationships/slide" Target="slide61.xml"/><Relationship Id="rId5" Type="http://schemas.openxmlformats.org/officeDocument/2006/relationships/image" Target="../media/image86.emf"/><Relationship Id="rId10" Type="http://schemas.openxmlformats.org/officeDocument/2006/relationships/slide" Target="slide59.xml"/><Relationship Id="rId4" Type="http://schemas.openxmlformats.org/officeDocument/2006/relationships/package" Target="../embeddings/Microsoft_Word___77.docx"/><Relationship Id="rId9" Type="http://schemas.openxmlformats.org/officeDocument/2006/relationships/slide" Target="slide5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slide" Target="slide59.xml"/><Relationship Id="rId3" Type="http://schemas.openxmlformats.org/officeDocument/2006/relationships/oleObject" Target="../embeddings/oleObject78.bin"/><Relationship Id="rId7" Type="http://schemas.openxmlformats.org/officeDocument/2006/relationships/package" Target="../embeddings/Microsoft_Word___79.docx"/><Relationship Id="rId12" Type="http://schemas.openxmlformats.org/officeDocument/2006/relationships/slide" Target="slide5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79.bin"/><Relationship Id="rId11" Type="http://schemas.openxmlformats.org/officeDocument/2006/relationships/slide" Target="slide55.xml"/><Relationship Id="rId5" Type="http://schemas.openxmlformats.org/officeDocument/2006/relationships/image" Target="../media/image87.emf"/><Relationship Id="rId10" Type="http://schemas.openxmlformats.org/officeDocument/2006/relationships/slide" Target="slide54.xml"/><Relationship Id="rId4" Type="http://schemas.openxmlformats.org/officeDocument/2006/relationships/package" Target="../embeddings/Microsoft_Word___78.docx"/><Relationship Id="rId9" Type="http://schemas.openxmlformats.org/officeDocument/2006/relationships/slide" Target="slide52.xml"/><Relationship Id="rId14" Type="http://schemas.openxmlformats.org/officeDocument/2006/relationships/slide" Target="slide6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slide" Target="slide59.xml"/><Relationship Id="rId3" Type="http://schemas.openxmlformats.org/officeDocument/2006/relationships/oleObject" Target="../embeddings/oleObject80.bin"/><Relationship Id="rId7" Type="http://schemas.openxmlformats.org/officeDocument/2006/relationships/package" Target="../embeddings/Microsoft_Word___81.docx"/><Relationship Id="rId12" Type="http://schemas.openxmlformats.org/officeDocument/2006/relationships/slide" Target="slide5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81.bin"/><Relationship Id="rId11" Type="http://schemas.openxmlformats.org/officeDocument/2006/relationships/slide" Target="slide55.xml"/><Relationship Id="rId5" Type="http://schemas.openxmlformats.org/officeDocument/2006/relationships/image" Target="../media/image89.emf"/><Relationship Id="rId15" Type="http://schemas.openxmlformats.org/officeDocument/2006/relationships/slide" Target="slide58.xml"/><Relationship Id="rId10" Type="http://schemas.openxmlformats.org/officeDocument/2006/relationships/slide" Target="slide54.xml"/><Relationship Id="rId4" Type="http://schemas.openxmlformats.org/officeDocument/2006/relationships/package" Target="../embeddings/Microsoft_Word___80.docx"/><Relationship Id="rId9" Type="http://schemas.openxmlformats.org/officeDocument/2006/relationships/slide" Target="slide52.xml"/><Relationship Id="rId14" Type="http://schemas.openxmlformats.org/officeDocument/2006/relationships/slide" Target="slide6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slide" Target="slide54.xml"/><Relationship Id="rId18" Type="http://schemas.openxmlformats.org/officeDocument/2006/relationships/oleObject" Target="../embeddings/oleObject85.bin"/><Relationship Id="rId3" Type="http://schemas.openxmlformats.org/officeDocument/2006/relationships/oleObject" Target="../embeddings/oleObject82.bin"/><Relationship Id="rId7" Type="http://schemas.openxmlformats.org/officeDocument/2006/relationships/package" Target="../embeddings/Microsoft_Word___83.docx"/><Relationship Id="rId12" Type="http://schemas.openxmlformats.org/officeDocument/2006/relationships/slide" Target="slide52.xml"/><Relationship Id="rId17" Type="http://schemas.openxmlformats.org/officeDocument/2006/relationships/slide" Target="slide6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9.xml"/><Relationship Id="rId20" Type="http://schemas.openxmlformats.org/officeDocument/2006/relationships/image" Target="../media/image94.emf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93.emf"/><Relationship Id="rId5" Type="http://schemas.openxmlformats.org/officeDocument/2006/relationships/image" Target="../media/image91.emf"/><Relationship Id="rId15" Type="http://schemas.openxmlformats.org/officeDocument/2006/relationships/slide" Target="slide57.xml"/><Relationship Id="rId10" Type="http://schemas.openxmlformats.org/officeDocument/2006/relationships/package" Target="../embeddings/Microsoft_Word___84.docx"/><Relationship Id="rId19" Type="http://schemas.openxmlformats.org/officeDocument/2006/relationships/package" Target="../embeddings/Microsoft_Word___85.docx"/><Relationship Id="rId4" Type="http://schemas.openxmlformats.org/officeDocument/2006/relationships/package" Target="../embeddings/Microsoft_Word___82.docx"/><Relationship Id="rId9" Type="http://schemas.openxmlformats.org/officeDocument/2006/relationships/oleObject" Target="../embeddings/oleObject84.bin"/><Relationship Id="rId14" Type="http://schemas.openxmlformats.org/officeDocument/2006/relationships/slide" Target="slide5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oleObject" Target="../embeddings/oleObject86.bin"/><Relationship Id="rId7" Type="http://schemas.openxmlformats.org/officeDocument/2006/relationships/slide" Target="slide54.xml"/><Relationship Id="rId12" Type="http://schemas.openxmlformats.org/officeDocument/2006/relationships/slide" Target="slide6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slide" Target="slide52.xml"/><Relationship Id="rId11" Type="http://schemas.openxmlformats.org/officeDocument/2006/relationships/slide" Target="slide61.xml"/><Relationship Id="rId5" Type="http://schemas.openxmlformats.org/officeDocument/2006/relationships/image" Target="../media/image95.emf"/><Relationship Id="rId10" Type="http://schemas.openxmlformats.org/officeDocument/2006/relationships/slide" Target="slide59.xml"/><Relationship Id="rId4" Type="http://schemas.openxmlformats.org/officeDocument/2006/relationships/package" Target="../embeddings/Microsoft_Word___86.docx"/><Relationship Id="rId9" Type="http://schemas.openxmlformats.org/officeDocument/2006/relationships/slide" Target="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package" Target="../embeddings/Microsoft_Word___90.docx"/><Relationship Id="rId18" Type="http://schemas.openxmlformats.org/officeDocument/2006/relationships/slide" Target="slide57.xml"/><Relationship Id="rId3" Type="http://schemas.openxmlformats.org/officeDocument/2006/relationships/oleObject" Target="../embeddings/oleObject87.bin"/><Relationship Id="rId7" Type="http://schemas.openxmlformats.org/officeDocument/2006/relationships/package" Target="../embeddings/Microsoft_Word___88.docx"/><Relationship Id="rId12" Type="http://schemas.openxmlformats.org/officeDocument/2006/relationships/oleObject" Target="../embeddings/oleObject90.bin"/><Relationship Id="rId17" Type="http://schemas.openxmlformats.org/officeDocument/2006/relationships/slide" Target="slide5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54.xml"/><Relationship Id="rId20" Type="http://schemas.openxmlformats.org/officeDocument/2006/relationships/slide" Target="slide61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98.emf"/><Relationship Id="rId5" Type="http://schemas.openxmlformats.org/officeDocument/2006/relationships/image" Target="../media/image96.emf"/><Relationship Id="rId15" Type="http://schemas.openxmlformats.org/officeDocument/2006/relationships/slide" Target="slide52.xml"/><Relationship Id="rId10" Type="http://schemas.openxmlformats.org/officeDocument/2006/relationships/package" Target="../embeddings/Microsoft_Word___89.docx"/><Relationship Id="rId19" Type="http://schemas.openxmlformats.org/officeDocument/2006/relationships/slide" Target="slide59.xml"/><Relationship Id="rId4" Type="http://schemas.openxmlformats.org/officeDocument/2006/relationships/package" Target="../embeddings/Microsoft_Word___87.docx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9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slide" Target="slide59.xml"/><Relationship Id="rId3" Type="http://schemas.openxmlformats.org/officeDocument/2006/relationships/oleObject" Target="../embeddings/oleObject91.bin"/><Relationship Id="rId7" Type="http://schemas.openxmlformats.org/officeDocument/2006/relationships/package" Target="../embeddings/Microsoft_Word___92.docx"/><Relationship Id="rId12" Type="http://schemas.openxmlformats.org/officeDocument/2006/relationships/slide" Target="slide5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92.bin"/><Relationship Id="rId11" Type="http://schemas.openxmlformats.org/officeDocument/2006/relationships/slide" Target="slide55.xml"/><Relationship Id="rId5" Type="http://schemas.openxmlformats.org/officeDocument/2006/relationships/image" Target="../media/image100.emf"/><Relationship Id="rId10" Type="http://schemas.openxmlformats.org/officeDocument/2006/relationships/slide" Target="slide54.xml"/><Relationship Id="rId4" Type="http://schemas.openxmlformats.org/officeDocument/2006/relationships/package" Target="../embeddings/Microsoft_Word___91.docx"/><Relationship Id="rId9" Type="http://schemas.openxmlformats.org/officeDocument/2006/relationships/slide" Target="slide52.xml"/><Relationship Id="rId14" Type="http://schemas.openxmlformats.org/officeDocument/2006/relationships/slide" Target="slide6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slide" Target="slide2.xml"/><Relationship Id="rId3" Type="http://schemas.openxmlformats.org/officeDocument/2006/relationships/image" Target="../media/image103.tif"/><Relationship Id="rId7" Type="http://schemas.openxmlformats.org/officeDocument/2006/relationships/slide" Target="slide52.xml"/><Relationship Id="rId12" Type="http://schemas.openxmlformats.org/officeDocument/2006/relationships/slide" Target="slide6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2.emf"/><Relationship Id="rId11" Type="http://schemas.openxmlformats.org/officeDocument/2006/relationships/slide" Target="slide59.xml"/><Relationship Id="rId5" Type="http://schemas.openxmlformats.org/officeDocument/2006/relationships/package" Target="../embeddings/Microsoft_Word___93.docx"/><Relationship Id="rId10" Type="http://schemas.openxmlformats.org/officeDocument/2006/relationships/slide" Target="slide57.xml"/><Relationship Id="rId4" Type="http://schemas.openxmlformats.org/officeDocument/2006/relationships/oleObject" Target="../embeddings/oleObject93.bin"/><Relationship Id="rId9" Type="http://schemas.openxmlformats.org/officeDocument/2006/relationships/slide" Target="slide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5.xml"/><Relationship Id="rId18" Type="http://schemas.openxmlformats.org/officeDocument/2006/relationships/slide" Target="slide65.xml"/><Relationship Id="rId3" Type="http://schemas.openxmlformats.org/officeDocument/2006/relationships/slide" Target="slide66.xml"/><Relationship Id="rId7" Type="http://schemas.openxmlformats.org/officeDocument/2006/relationships/slide" Target="slide72.xml"/><Relationship Id="rId12" Type="http://schemas.openxmlformats.org/officeDocument/2006/relationships/slide" Target="slide81.xml"/><Relationship Id="rId17" Type="http://schemas.openxmlformats.org/officeDocument/2006/relationships/slide" Target="slide93.xml"/><Relationship Id="rId2" Type="http://schemas.openxmlformats.org/officeDocument/2006/relationships/slide" Target="slide64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79.xml"/><Relationship Id="rId5" Type="http://schemas.openxmlformats.org/officeDocument/2006/relationships/slide" Target="slide69.xml"/><Relationship Id="rId15" Type="http://schemas.openxmlformats.org/officeDocument/2006/relationships/slide" Target="slide88.xml"/><Relationship Id="rId10" Type="http://schemas.openxmlformats.org/officeDocument/2006/relationships/slide" Target="slide77.xml"/><Relationship Id="rId4" Type="http://schemas.openxmlformats.org/officeDocument/2006/relationships/slide" Target="slide67.xml"/><Relationship Id="rId9" Type="http://schemas.openxmlformats.org/officeDocument/2006/relationships/slide" Target="slide76.xml"/><Relationship Id="rId14" Type="http://schemas.openxmlformats.org/officeDocument/2006/relationships/slide" Target="slide8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5.xml"/><Relationship Id="rId3" Type="http://schemas.openxmlformats.org/officeDocument/2006/relationships/slide" Target="slide66.xml"/><Relationship Id="rId7" Type="http://schemas.openxmlformats.org/officeDocument/2006/relationships/slide" Target="slide72.xml"/><Relationship Id="rId12" Type="http://schemas.openxmlformats.org/officeDocument/2006/relationships/slide" Target="slide81.xml"/><Relationship Id="rId17" Type="http://schemas.openxmlformats.org/officeDocument/2006/relationships/slide" Target="slide93.xml"/><Relationship Id="rId2" Type="http://schemas.openxmlformats.org/officeDocument/2006/relationships/slide" Target="slide64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79.xml"/><Relationship Id="rId5" Type="http://schemas.openxmlformats.org/officeDocument/2006/relationships/slide" Target="slide69.xml"/><Relationship Id="rId15" Type="http://schemas.openxmlformats.org/officeDocument/2006/relationships/slide" Target="slide88.xml"/><Relationship Id="rId10" Type="http://schemas.openxmlformats.org/officeDocument/2006/relationships/slide" Target="slide77.xml"/><Relationship Id="rId4" Type="http://schemas.openxmlformats.org/officeDocument/2006/relationships/slide" Target="slide67.xml"/><Relationship Id="rId9" Type="http://schemas.openxmlformats.org/officeDocument/2006/relationships/slide" Target="slide76.xml"/><Relationship Id="rId14" Type="http://schemas.openxmlformats.org/officeDocument/2006/relationships/slide" Target="slide8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5.xml"/><Relationship Id="rId3" Type="http://schemas.openxmlformats.org/officeDocument/2006/relationships/slide" Target="slide66.xml"/><Relationship Id="rId7" Type="http://schemas.openxmlformats.org/officeDocument/2006/relationships/slide" Target="slide72.xml"/><Relationship Id="rId12" Type="http://schemas.openxmlformats.org/officeDocument/2006/relationships/slide" Target="slide81.xml"/><Relationship Id="rId17" Type="http://schemas.openxmlformats.org/officeDocument/2006/relationships/slide" Target="slide93.xml"/><Relationship Id="rId2" Type="http://schemas.openxmlformats.org/officeDocument/2006/relationships/slide" Target="slide64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79.xml"/><Relationship Id="rId5" Type="http://schemas.openxmlformats.org/officeDocument/2006/relationships/slide" Target="slide69.xml"/><Relationship Id="rId15" Type="http://schemas.openxmlformats.org/officeDocument/2006/relationships/slide" Target="slide88.xml"/><Relationship Id="rId10" Type="http://schemas.openxmlformats.org/officeDocument/2006/relationships/slide" Target="slide77.xml"/><Relationship Id="rId4" Type="http://schemas.openxmlformats.org/officeDocument/2006/relationships/slide" Target="slide67.xml"/><Relationship Id="rId9" Type="http://schemas.openxmlformats.org/officeDocument/2006/relationships/slide" Target="slide76.xml"/><Relationship Id="rId14" Type="http://schemas.openxmlformats.org/officeDocument/2006/relationships/slide" Target="slide8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5.xml"/><Relationship Id="rId18" Type="http://schemas.openxmlformats.org/officeDocument/2006/relationships/slide" Target="slide68.xml"/><Relationship Id="rId3" Type="http://schemas.openxmlformats.org/officeDocument/2006/relationships/slide" Target="slide66.xml"/><Relationship Id="rId7" Type="http://schemas.openxmlformats.org/officeDocument/2006/relationships/slide" Target="slide72.xml"/><Relationship Id="rId12" Type="http://schemas.openxmlformats.org/officeDocument/2006/relationships/slide" Target="slide81.xml"/><Relationship Id="rId17" Type="http://schemas.openxmlformats.org/officeDocument/2006/relationships/slide" Target="slide93.xml"/><Relationship Id="rId2" Type="http://schemas.openxmlformats.org/officeDocument/2006/relationships/slide" Target="slide64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79.xml"/><Relationship Id="rId5" Type="http://schemas.openxmlformats.org/officeDocument/2006/relationships/slide" Target="slide69.xml"/><Relationship Id="rId15" Type="http://schemas.openxmlformats.org/officeDocument/2006/relationships/slide" Target="slide88.xml"/><Relationship Id="rId10" Type="http://schemas.openxmlformats.org/officeDocument/2006/relationships/slide" Target="slide77.xml"/><Relationship Id="rId4" Type="http://schemas.openxmlformats.org/officeDocument/2006/relationships/slide" Target="slide67.xml"/><Relationship Id="rId9" Type="http://schemas.openxmlformats.org/officeDocument/2006/relationships/slide" Target="slide76.xml"/><Relationship Id="rId14" Type="http://schemas.openxmlformats.org/officeDocument/2006/relationships/slide" Target="slide8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5.xml"/><Relationship Id="rId3" Type="http://schemas.openxmlformats.org/officeDocument/2006/relationships/slide" Target="slide66.xml"/><Relationship Id="rId7" Type="http://schemas.openxmlformats.org/officeDocument/2006/relationships/slide" Target="slide72.xml"/><Relationship Id="rId12" Type="http://schemas.openxmlformats.org/officeDocument/2006/relationships/slide" Target="slide81.xml"/><Relationship Id="rId17" Type="http://schemas.openxmlformats.org/officeDocument/2006/relationships/slide" Target="slide93.xml"/><Relationship Id="rId2" Type="http://schemas.openxmlformats.org/officeDocument/2006/relationships/slide" Target="slide64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79.xml"/><Relationship Id="rId5" Type="http://schemas.openxmlformats.org/officeDocument/2006/relationships/slide" Target="slide69.xml"/><Relationship Id="rId15" Type="http://schemas.openxmlformats.org/officeDocument/2006/relationships/slide" Target="slide88.xml"/><Relationship Id="rId10" Type="http://schemas.openxmlformats.org/officeDocument/2006/relationships/slide" Target="slide77.xml"/><Relationship Id="rId4" Type="http://schemas.openxmlformats.org/officeDocument/2006/relationships/slide" Target="slide67.xml"/><Relationship Id="rId9" Type="http://schemas.openxmlformats.org/officeDocument/2006/relationships/slide" Target="slide76.xml"/><Relationship Id="rId14" Type="http://schemas.openxmlformats.org/officeDocument/2006/relationships/slide" Target="slide8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slide" Target="slide66.xml"/><Relationship Id="rId18" Type="http://schemas.openxmlformats.org/officeDocument/2006/relationships/slide" Target="slide74.xml"/><Relationship Id="rId26" Type="http://schemas.openxmlformats.org/officeDocument/2006/relationships/slide" Target="slide89.xml"/><Relationship Id="rId3" Type="http://schemas.openxmlformats.org/officeDocument/2006/relationships/oleObject" Target="../embeddings/oleObject94.bin"/><Relationship Id="rId21" Type="http://schemas.openxmlformats.org/officeDocument/2006/relationships/slide" Target="slide79.xml"/><Relationship Id="rId7" Type="http://schemas.openxmlformats.org/officeDocument/2006/relationships/package" Target="../embeddings/Microsoft_Word___95.docx"/><Relationship Id="rId12" Type="http://schemas.openxmlformats.org/officeDocument/2006/relationships/slide" Target="slide64.xml"/><Relationship Id="rId17" Type="http://schemas.openxmlformats.org/officeDocument/2006/relationships/slide" Target="slide72.xml"/><Relationship Id="rId25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0.xml"/><Relationship Id="rId20" Type="http://schemas.openxmlformats.org/officeDocument/2006/relationships/slide" Target="slide7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06.emf"/><Relationship Id="rId24" Type="http://schemas.openxmlformats.org/officeDocument/2006/relationships/slide" Target="slide86.xml"/><Relationship Id="rId5" Type="http://schemas.openxmlformats.org/officeDocument/2006/relationships/image" Target="../media/image104.emf"/><Relationship Id="rId15" Type="http://schemas.openxmlformats.org/officeDocument/2006/relationships/slide" Target="slide69.xml"/><Relationship Id="rId23" Type="http://schemas.openxmlformats.org/officeDocument/2006/relationships/slide" Target="slide85.xml"/><Relationship Id="rId10" Type="http://schemas.openxmlformats.org/officeDocument/2006/relationships/package" Target="../embeddings/Microsoft_Word___96.docx"/><Relationship Id="rId19" Type="http://schemas.openxmlformats.org/officeDocument/2006/relationships/slide" Target="slide76.xml"/><Relationship Id="rId4" Type="http://schemas.openxmlformats.org/officeDocument/2006/relationships/package" Target="../embeddings/Microsoft_Word___94.docx"/><Relationship Id="rId9" Type="http://schemas.openxmlformats.org/officeDocument/2006/relationships/oleObject" Target="../embeddings/oleObject96.bin"/><Relationship Id="rId14" Type="http://schemas.openxmlformats.org/officeDocument/2006/relationships/slide" Target="slide67.xml"/><Relationship Id="rId22" Type="http://schemas.openxmlformats.org/officeDocument/2006/relationships/slide" Target="slide81.xml"/><Relationship Id="rId27" Type="http://schemas.openxmlformats.org/officeDocument/2006/relationships/slide" Target="slide9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6.xml"/><Relationship Id="rId18" Type="http://schemas.openxmlformats.org/officeDocument/2006/relationships/slide" Target="slide86.xml"/><Relationship Id="rId3" Type="http://schemas.openxmlformats.org/officeDocument/2006/relationships/oleObject" Target="../embeddings/oleObject97.bin"/><Relationship Id="rId21" Type="http://schemas.openxmlformats.org/officeDocument/2006/relationships/slide" Target="slide93.xml"/><Relationship Id="rId7" Type="http://schemas.openxmlformats.org/officeDocument/2006/relationships/slide" Target="slide66.xml"/><Relationship Id="rId12" Type="http://schemas.openxmlformats.org/officeDocument/2006/relationships/slide" Target="slide74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1.xml"/><Relationship Id="rId20" Type="http://schemas.openxmlformats.org/officeDocument/2006/relationships/slide" Target="slide89.xml"/><Relationship Id="rId1" Type="http://schemas.openxmlformats.org/officeDocument/2006/relationships/vmlDrawing" Target="../drawings/vmlDrawing39.vml"/><Relationship Id="rId6" Type="http://schemas.openxmlformats.org/officeDocument/2006/relationships/slide" Target="slide64.xml"/><Relationship Id="rId11" Type="http://schemas.openxmlformats.org/officeDocument/2006/relationships/slide" Target="slide72.xml"/><Relationship Id="rId5" Type="http://schemas.openxmlformats.org/officeDocument/2006/relationships/image" Target="../media/image107.emf"/><Relationship Id="rId15" Type="http://schemas.openxmlformats.org/officeDocument/2006/relationships/slide" Target="slide79.xml"/><Relationship Id="rId10" Type="http://schemas.openxmlformats.org/officeDocument/2006/relationships/slide" Target="slide70.xml"/><Relationship Id="rId19" Type="http://schemas.openxmlformats.org/officeDocument/2006/relationships/slide" Target="slide88.xml"/><Relationship Id="rId4" Type="http://schemas.openxmlformats.org/officeDocument/2006/relationships/package" Target="../embeddings/Microsoft_Word___97.docx"/><Relationship Id="rId9" Type="http://schemas.openxmlformats.org/officeDocument/2006/relationships/slide" Target="slide69.xml"/><Relationship Id="rId14" Type="http://schemas.openxmlformats.org/officeDocument/2006/relationships/slide" Target="slide77.xml"/><Relationship Id="rId22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3" Type="http://schemas.openxmlformats.org/officeDocument/2006/relationships/oleObject" Target="../embeddings/oleObject98.bin"/><Relationship Id="rId21" Type="http://schemas.openxmlformats.org/officeDocument/2006/relationships/slide" Target="slide86.xml"/><Relationship Id="rId7" Type="http://schemas.openxmlformats.org/officeDocument/2006/relationships/package" Target="../embeddings/Microsoft_Word___99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6.xml"/><Relationship Id="rId20" Type="http://schemas.openxmlformats.org/officeDocument/2006/relationships/slide" Target="slide85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99.bin"/><Relationship Id="rId11" Type="http://schemas.openxmlformats.org/officeDocument/2006/relationships/slide" Target="slide67.xml"/><Relationship Id="rId24" Type="http://schemas.openxmlformats.org/officeDocument/2006/relationships/slide" Target="slide93.xml"/><Relationship Id="rId5" Type="http://schemas.openxmlformats.org/officeDocument/2006/relationships/image" Target="../media/image108.emf"/><Relationship Id="rId15" Type="http://schemas.openxmlformats.org/officeDocument/2006/relationships/slide" Target="slide74.xml"/><Relationship Id="rId23" Type="http://schemas.openxmlformats.org/officeDocument/2006/relationships/slide" Target="slide89.xml"/><Relationship Id="rId10" Type="http://schemas.openxmlformats.org/officeDocument/2006/relationships/slide" Target="slide66.xml"/><Relationship Id="rId19" Type="http://schemas.openxmlformats.org/officeDocument/2006/relationships/slide" Target="slide81.xml"/><Relationship Id="rId4" Type="http://schemas.openxmlformats.org/officeDocument/2006/relationships/package" Target="../embeddings/Microsoft_Word___98.docx"/><Relationship Id="rId9" Type="http://schemas.openxmlformats.org/officeDocument/2006/relationships/slide" Target="slide64.xml"/><Relationship Id="rId14" Type="http://schemas.openxmlformats.org/officeDocument/2006/relationships/slide" Target="slide72.xml"/><Relationship Id="rId22" Type="http://schemas.openxmlformats.org/officeDocument/2006/relationships/slide" Target="slide8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3" Type="http://schemas.openxmlformats.org/officeDocument/2006/relationships/oleObject" Target="../embeddings/oleObject100.bin"/><Relationship Id="rId21" Type="http://schemas.openxmlformats.org/officeDocument/2006/relationships/slide" Target="slide86.xml"/><Relationship Id="rId7" Type="http://schemas.openxmlformats.org/officeDocument/2006/relationships/package" Target="../embeddings/Microsoft_Word___101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5" Type="http://schemas.openxmlformats.org/officeDocument/2006/relationships/slide" Target="slide73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6.xml"/><Relationship Id="rId20" Type="http://schemas.openxmlformats.org/officeDocument/2006/relationships/slide" Target="slide85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01.bin"/><Relationship Id="rId11" Type="http://schemas.openxmlformats.org/officeDocument/2006/relationships/slide" Target="slide67.xml"/><Relationship Id="rId24" Type="http://schemas.openxmlformats.org/officeDocument/2006/relationships/slide" Target="slide93.xml"/><Relationship Id="rId5" Type="http://schemas.openxmlformats.org/officeDocument/2006/relationships/image" Target="../media/image110.emf"/><Relationship Id="rId15" Type="http://schemas.openxmlformats.org/officeDocument/2006/relationships/slide" Target="slide74.xml"/><Relationship Id="rId23" Type="http://schemas.openxmlformats.org/officeDocument/2006/relationships/slide" Target="slide89.xml"/><Relationship Id="rId10" Type="http://schemas.openxmlformats.org/officeDocument/2006/relationships/slide" Target="slide66.xml"/><Relationship Id="rId19" Type="http://schemas.openxmlformats.org/officeDocument/2006/relationships/slide" Target="slide81.xml"/><Relationship Id="rId4" Type="http://schemas.openxmlformats.org/officeDocument/2006/relationships/package" Target="../embeddings/Microsoft_Word___100.docx"/><Relationship Id="rId9" Type="http://schemas.openxmlformats.org/officeDocument/2006/relationships/slide" Target="slide64.xml"/><Relationship Id="rId14" Type="http://schemas.openxmlformats.org/officeDocument/2006/relationships/slide" Target="slide72.xml"/><Relationship Id="rId22" Type="http://schemas.openxmlformats.org/officeDocument/2006/relationships/slide" Target="slide8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6.xml"/><Relationship Id="rId18" Type="http://schemas.openxmlformats.org/officeDocument/2006/relationships/slide" Target="slide86.xml"/><Relationship Id="rId3" Type="http://schemas.openxmlformats.org/officeDocument/2006/relationships/oleObject" Target="../embeddings/oleObject102.bin"/><Relationship Id="rId21" Type="http://schemas.openxmlformats.org/officeDocument/2006/relationships/slide" Target="slide93.xml"/><Relationship Id="rId7" Type="http://schemas.openxmlformats.org/officeDocument/2006/relationships/slide" Target="slide66.xml"/><Relationship Id="rId12" Type="http://schemas.openxmlformats.org/officeDocument/2006/relationships/slide" Target="slide74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1.xml"/><Relationship Id="rId20" Type="http://schemas.openxmlformats.org/officeDocument/2006/relationships/slide" Target="slide89.xml"/><Relationship Id="rId1" Type="http://schemas.openxmlformats.org/officeDocument/2006/relationships/vmlDrawing" Target="../drawings/vmlDrawing42.vml"/><Relationship Id="rId6" Type="http://schemas.openxmlformats.org/officeDocument/2006/relationships/slide" Target="slide64.xml"/><Relationship Id="rId11" Type="http://schemas.openxmlformats.org/officeDocument/2006/relationships/slide" Target="slide72.xml"/><Relationship Id="rId5" Type="http://schemas.openxmlformats.org/officeDocument/2006/relationships/image" Target="../media/image112.emf"/><Relationship Id="rId15" Type="http://schemas.openxmlformats.org/officeDocument/2006/relationships/slide" Target="slide79.xml"/><Relationship Id="rId10" Type="http://schemas.openxmlformats.org/officeDocument/2006/relationships/slide" Target="slide70.xml"/><Relationship Id="rId19" Type="http://schemas.openxmlformats.org/officeDocument/2006/relationships/slide" Target="slide88.xml"/><Relationship Id="rId4" Type="http://schemas.openxmlformats.org/officeDocument/2006/relationships/package" Target="../embeddings/Microsoft_Word___102.docx"/><Relationship Id="rId9" Type="http://schemas.openxmlformats.org/officeDocument/2006/relationships/slide" Target="slide69.xml"/><Relationship Id="rId14" Type="http://schemas.openxmlformats.org/officeDocument/2006/relationships/slide" Target="slide7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6.xml"/><Relationship Id="rId18" Type="http://schemas.openxmlformats.org/officeDocument/2006/relationships/slide" Target="slide86.xml"/><Relationship Id="rId3" Type="http://schemas.openxmlformats.org/officeDocument/2006/relationships/oleObject" Target="../embeddings/oleObject103.bin"/><Relationship Id="rId21" Type="http://schemas.openxmlformats.org/officeDocument/2006/relationships/slide" Target="slide93.xml"/><Relationship Id="rId7" Type="http://schemas.openxmlformats.org/officeDocument/2006/relationships/slide" Target="slide66.xml"/><Relationship Id="rId12" Type="http://schemas.openxmlformats.org/officeDocument/2006/relationships/slide" Target="slide74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1.xml"/><Relationship Id="rId20" Type="http://schemas.openxmlformats.org/officeDocument/2006/relationships/slide" Target="slide89.xml"/><Relationship Id="rId1" Type="http://schemas.openxmlformats.org/officeDocument/2006/relationships/vmlDrawing" Target="../drawings/vmlDrawing43.vml"/><Relationship Id="rId6" Type="http://schemas.openxmlformats.org/officeDocument/2006/relationships/slide" Target="slide64.xml"/><Relationship Id="rId11" Type="http://schemas.openxmlformats.org/officeDocument/2006/relationships/slide" Target="slide72.xml"/><Relationship Id="rId5" Type="http://schemas.openxmlformats.org/officeDocument/2006/relationships/image" Target="../media/image113.emf"/><Relationship Id="rId15" Type="http://schemas.openxmlformats.org/officeDocument/2006/relationships/slide" Target="slide79.xml"/><Relationship Id="rId10" Type="http://schemas.openxmlformats.org/officeDocument/2006/relationships/slide" Target="slide70.xml"/><Relationship Id="rId19" Type="http://schemas.openxmlformats.org/officeDocument/2006/relationships/slide" Target="slide88.xml"/><Relationship Id="rId4" Type="http://schemas.openxmlformats.org/officeDocument/2006/relationships/package" Target="../embeddings/Microsoft_Word___103.docx"/><Relationship Id="rId9" Type="http://schemas.openxmlformats.org/officeDocument/2006/relationships/slide" Target="slide69.xml"/><Relationship Id="rId14" Type="http://schemas.openxmlformats.org/officeDocument/2006/relationships/slide" Target="slide77.xml"/><Relationship Id="rId22" Type="http://schemas.openxmlformats.org/officeDocument/2006/relationships/slide" Target="slide7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3" Type="http://schemas.openxmlformats.org/officeDocument/2006/relationships/oleObject" Target="../embeddings/oleObject104.bin"/><Relationship Id="rId21" Type="http://schemas.openxmlformats.org/officeDocument/2006/relationships/slide" Target="slide86.xml"/><Relationship Id="rId7" Type="http://schemas.openxmlformats.org/officeDocument/2006/relationships/package" Target="../embeddings/Microsoft_Word___105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6.xml"/><Relationship Id="rId20" Type="http://schemas.openxmlformats.org/officeDocument/2006/relationships/slide" Target="slide85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05.bin"/><Relationship Id="rId11" Type="http://schemas.openxmlformats.org/officeDocument/2006/relationships/slide" Target="slide67.xml"/><Relationship Id="rId24" Type="http://schemas.openxmlformats.org/officeDocument/2006/relationships/slide" Target="slide93.xml"/><Relationship Id="rId5" Type="http://schemas.openxmlformats.org/officeDocument/2006/relationships/image" Target="../media/image114.emf"/><Relationship Id="rId15" Type="http://schemas.openxmlformats.org/officeDocument/2006/relationships/slide" Target="slide74.xml"/><Relationship Id="rId23" Type="http://schemas.openxmlformats.org/officeDocument/2006/relationships/slide" Target="slide89.xml"/><Relationship Id="rId10" Type="http://schemas.openxmlformats.org/officeDocument/2006/relationships/slide" Target="slide66.xml"/><Relationship Id="rId19" Type="http://schemas.openxmlformats.org/officeDocument/2006/relationships/slide" Target="slide81.xml"/><Relationship Id="rId4" Type="http://schemas.openxmlformats.org/officeDocument/2006/relationships/package" Target="../embeddings/Microsoft_Word___104.docx"/><Relationship Id="rId9" Type="http://schemas.openxmlformats.org/officeDocument/2006/relationships/slide" Target="slide64.xml"/><Relationship Id="rId14" Type="http://schemas.openxmlformats.org/officeDocument/2006/relationships/slide" Target="slide72.xml"/><Relationship Id="rId22" Type="http://schemas.openxmlformats.org/officeDocument/2006/relationships/slide" Target="slide88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slide" Target="slide66.xml"/><Relationship Id="rId18" Type="http://schemas.openxmlformats.org/officeDocument/2006/relationships/slide" Target="slide74.xml"/><Relationship Id="rId26" Type="http://schemas.openxmlformats.org/officeDocument/2006/relationships/slide" Target="slide89.xml"/><Relationship Id="rId3" Type="http://schemas.openxmlformats.org/officeDocument/2006/relationships/oleObject" Target="../embeddings/oleObject106.bin"/><Relationship Id="rId21" Type="http://schemas.openxmlformats.org/officeDocument/2006/relationships/slide" Target="slide79.xml"/><Relationship Id="rId7" Type="http://schemas.openxmlformats.org/officeDocument/2006/relationships/package" Target="../embeddings/Microsoft_Word___107.docx"/><Relationship Id="rId12" Type="http://schemas.openxmlformats.org/officeDocument/2006/relationships/slide" Target="slide64.xml"/><Relationship Id="rId17" Type="http://schemas.openxmlformats.org/officeDocument/2006/relationships/slide" Target="slide72.xml"/><Relationship Id="rId25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0.xml"/><Relationship Id="rId20" Type="http://schemas.openxmlformats.org/officeDocument/2006/relationships/slide" Target="slide77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18.emf"/><Relationship Id="rId24" Type="http://schemas.openxmlformats.org/officeDocument/2006/relationships/slide" Target="slide86.xml"/><Relationship Id="rId5" Type="http://schemas.openxmlformats.org/officeDocument/2006/relationships/image" Target="../media/image116.emf"/><Relationship Id="rId15" Type="http://schemas.openxmlformats.org/officeDocument/2006/relationships/slide" Target="slide69.xml"/><Relationship Id="rId23" Type="http://schemas.openxmlformats.org/officeDocument/2006/relationships/slide" Target="slide85.xml"/><Relationship Id="rId10" Type="http://schemas.openxmlformats.org/officeDocument/2006/relationships/package" Target="../embeddings/Microsoft_Word___108.docx"/><Relationship Id="rId19" Type="http://schemas.openxmlformats.org/officeDocument/2006/relationships/slide" Target="slide76.xml"/><Relationship Id="rId4" Type="http://schemas.openxmlformats.org/officeDocument/2006/relationships/package" Target="../embeddings/Microsoft_Word___106.docx"/><Relationship Id="rId9" Type="http://schemas.openxmlformats.org/officeDocument/2006/relationships/oleObject" Target="../embeddings/oleObject108.bin"/><Relationship Id="rId14" Type="http://schemas.openxmlformats.org/officeDocument/2006/relationships/slide" Target="slide67.xml"/><Relationship Id="rId22" Type="http://schemas.openxmlformats.org/officeDocument/2006/relationships/slide" Target="slide81.xml"/><Relationship Id="rId27" Type="http://schemas.openxmlformats.org/officeDocument/2006/relationships/slide" Target="slide9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5.xml"/><Relationship Id="rId18" Type="http://schemas.openxmlformats.org/officeDocument/2006/relationships/slide" Target="slide78.xml"/><Relationship Id="rId3" Type="http://schemas.openxmlformats.org/officeDocument/2006/relationships/slide" Target="slide66.xml"/><Relationship Id="rId7" Type="http://schemas.openxmlformats.org/officeDocument/2006/relationships/slide" Target="slide72.xml"/><Relationship Id="rId12" Type="http://schemas.openxmlformats.org/officeDocument/2006/relationships/slide" Target="slide81.xml"/><Relationship Id="rId17" Type="http://schemas.openxmlformats.org/officeDocument/2006/relationships/slide" Target="slide93.xml"/><Relationship Id="rId2" Type="http://schemas.openxmlformats.org/officeDocument/2006/relationships/slide" Target="slide64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79.xml"/><Relationship Id="rId5" Type="http://schemas.openxmlformats.org/officeDocument/2006/relationships/slide" Target="slide69.xml"/><Relationship Id="rId15" Type="http://schemas.openxmlformats.org/officeDocument/2006/relationships/slide" Target="slide88.xml"/><Relationship Id="rId10" Type="http://schemas.openxmlformats.org/officeDocument/2006/relationships/slide" Target="slide77.xml"/><Relationship Id="rId4" Type="http://schemas.openxmlformats.org/officeDocument/2006/relationships/slide" Target="slide67.xml"/><Relationship Id="rId9" Type="http://schemas.openxmlformats.org/officeDocument/2006/relationships/slide" Target="slide76.xml"/><Relationship Id="rId14" Type="http://schemas.openxmlformats.org/officeDocument/2006/relationships/slide" Target="slide8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13" Type="http://schemas.openxmlformats.org/officeDocument/2006/relationships/slide" Target="slide66.xml"/><Relationship Id="rId18" Type="http://schemas.openxmlformats.org/officeDocument/2006/relationships/slide" Target="slide74.xml"/><Relationship Id="rId26" Type="http://schemas.openxmlformats.org/officeDocument/2006/relationships/slide" Target="slide89.xml"/><Relationship Id="rId3" Type="http://schemas.openxmlformats.org/officeDocument/2006/relationships/oleObject" Target="../embeddings/oleObject109.bin"/><Relationship Id="rId21" Type="http://schemas.openxmlformats.org/officeDocument/2006/relationships/slide" Target="slide79.xml"/><Relationship Id="rId7" Type="http://schemas.openxmlformats.org/officeDocument/2006/relationships/package" Target="../embeddings/Microsoft_Word___110.docx"/><Relationship Id="rId12" Type="http://schemas.openxmlformats.org/officeDocument/2006/relationships/slide" Target="slide64.xml"/><Relationship Id="rId17" Type="http://schemas.openxmlformats.org/officeDocument/2006/relationships/slide" Target="slide72.xml"/><Relationship Id="rId25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0.xml"/><Relationship Id="rId20" Type="http://schemas.openxmlformats.org/officeDocument/2006/relationships/slide" Target="slide77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21.emf"/><Relationship Id="rId24" Type="http://schemas.openxmlformats.org/officeDocument/2006/relationships/slide" Target="slide86.xml"/><Relationship Id="rId5" Type="http://schemas.openxmlformats.org/officeDocument/2006/relationships/image" Target="../media/image119.emf"/><Relationship Id="rId15" Type="http://schemas.openxmlformats.org/officeDocument/2006/relationships/slide" Target="slide69.xml"/><Relationship Id="rId23" Type="http://schemas.openxmlformats.org/officeDocument/2006/relationships/slide" Target="slide85.xml"/><Relationship Id="rId10" Type="http://schemas.openxmlformats.org/officeDocument/2006/relationships/package" Target="../embeddings/Microsoft_Word___111.docx"/><Relationship Id="rId19" Type="http://schemas.openxmlformats.org/officeDocument/2006/relationships/slide" Target="slide76.xml"/><Relationship Id="rId4" Type="http://schemas.openxmlformats.org/officeDocument/2006/relationships/package" Target="../embeddings/Microsoft_Word___109.docx"/><Relationship Id="rId9" Type="http://schemas.openxmlformats.org/officeDocument/2006/relationships/oleObject" Target="../embeddings/oleObject111.bin"/><Relationship Id="rId14" Type="http://schemas.openxmlformats.org/officeDocument/2006/relationships/slide" Target="slide67.xml"/><Relationship Id="rId22" Type="http://schemas.openxmlformats.org/officeDocument/2006/relationships/slide" Target="slide81.xml"/><Relationship Id="rId27" Type="http://schemas.openxmlformats.org/officeDocument/2006/relationships/slide" Target="slide9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6.xml"/><Relationship Id="rId18" Type="http://schemas.openxmlformats.org/officeDocument/2006/relationships/slide" Target="slide86.xml"/><Relationship Id="rId3" Type="http://schemas.openxmlformats.org/officeDocument/2006/relationships/oleObject" Target="../embeddings/oleObject112.bin"/><Relationship Id="rId21" Type="http://schemas.openxmlformats.org/officeDocument/2006/relationships/slide" Target="slide93.xml"/><Relationship Id="rId7" Type="http://schemas.openxmlformats.org/officeDocument/2006/relationships/slide" Target="slide66.xml"/><Relationship Id="rId12" Type="http://schemas.openxmlformats.org/officeDocument/2006/relationships/slide" Target="slide74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1.xml"/><Relationship Id="rId20" Type="http://schemas.openxmlformats.org/officeDocument/2006/relationships/slide" Target="slide89.xml"/><Relationship Id="rId1" Type="http://schemas.openxmlformats.org/officeDocument/2006/relationships/vmlDrawing" Target="../drawings/vmlDrawing47.vml"/><Relationship Id="rId6" Type="http://schemas.openxmlformats.org/officeDocument/2006/relationships/slide" Target="slide64.xml"/><Relationship Id="rId11" Type="http://schemas.openxmlformats.org/officeDocument/2006/relationships/slide" Target="slide72.xml"/><Relationship Id="rId5" Type="http://schemas.openxmlformats.org/officeDocument/2006/relationships/image" Target="../media/image122.emf"/><Relationship Id="rId15" Type="http://schemas.openxmlformats.org/officeDocument/2006/relationships/slide" Target="slide79.xml"/><Relationship Id="rId10" Type="http://schemas.openxmlformats.org/officeDocument/2006/relationships/slide" Target="slide70.xml"/><Relationship Id="rId19" Type="http://schemas.openxmlformats.org/officeDocument/2006/relationships/slide" Target="slide88.xml"/><Relationship Id="rId4" Type="http://schemas.openxmlformats.org/officeDocument/2006/relationships/package" Target="../embeddings/Microsoft_Word___112.docx"/><Relationship Id="rId9" Type="http://schemas.openxmlformats.org/officeDocument/2006/relationships/slide" Target="slide69.xml"/><Relationship Id="rId14" Type="http://schemas.openxmlformats.org/officeDocument/2006/relationships/slide" Target="slide77.xml"/><Relationship Id="rId22" Type="http://schemas.openxmlformats.org/officeDocument/2006/relationships/slide" Target="slide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6.xml"/><Relationship Id="rId18" Type="http://schemas.openxmlformats.org/officeDocument/2006/relationships/slide" Target="slide86.xml"/><Relationship Id="rId3" Type="http://schemas.openxmlformats.org/officeDocument/2006/relationships/oleObject" Target="../embeddings/oleObject113.bin"/><Relationship Id="rId21" Type="http://schemas.openxmlformats.org/officeDocument/2006/relationships/slide" Target="slide93.xml"/><Relationship Id="rId7" Type="http://schemas.openxmlformats.org/officeDocument/2006/relationships/slide" Target="slide66.xml"/><Relationship Id="rId12" Type="http://schemas.openxmlformats.org/officeDocument/2006/relationships/slide" Target="slide74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1.xml"/><Relationship Id="rId20" Type="http://schemas.openxmlformats.org/officeDocument/2006/relationships/slide" Target="slide89.xml"/><Relationship Id="rId1" Type="http://schemas.openxmlformats.org/officeDocument/2006/relationships/vmlDrawing" Target="../drawings/vmlDrawing48.vml"/><Relationship Id="rId6" Type="http://schemas.openxmlformats.org/officeDocument/2006/relationships/slide" Target="slide64.xml"/><Relationship Id="rId11" Type="http://schemas.openxmlformats.org/officeDocument/2006/relationships/slide" Target="slide72.xml"/><Relationship Id="rId5" Type="http://schemas.openxmlformats.org/officeDocument/2006/relationships/image" Target="../media/image123.emf"/><Relationship Id="rId15" Type="http://schemas.openxmlformats.org/officeDocument/2006/relationships/slide" Target="slide79.xml"/><Relationship Id="rId10" Type="http://schemas.openxmlformats.org/officeDocument/2006/relationships/slide" Target="slide70.xml"/><Relationship Id="rId19" Type="http://schemas.openxmlformats.org/officeDocument/2006/relationships/slide" Target="slide88.xml"/><Relationship Id="rId4" Type="http://schemas.openxmlformats.org/officeDocument/2006/relationships/package" Target="../embeddings/Microsoft_Word___113.docx"/><Relationship Id="rId9" Type="http://schemas.openxmlformats.org/officeDocument/2006/relationships/slide" Target="slide69.xml"/><Relationship Id="rId14" Type="http://schemas.openxmlformats.org/officeDocument/2006/relationships/slide" Target="slide7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6.xml"/><Relationship Id="rId18" Type="http://schemas.openxmlformats.org/officeDocument/2006/relationships/slide" Target="slide86.xml"/><Relationship Id="rId3" Type="http://schemas.openxmlformats.org/officeDocument/2006/relationships/oleObject" Target="../embeddings/oleObject114.bin"/><Relationship Id="rId21" Type="http://schemas.openxmlformats.org/officeDocument/2006/relationships/slide" Target="slide93.xml"/><Relationship Id="rId7" Type="http://schemas.openxmlformats.org/officeDocument/2006/relationships/slide" Target="slide66.xml"/><Relationship Id="rId12" Type="http://schemas.openxmlformats.org/officeDocument/2006/relationships/slide" Target="slide74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1.xml"/><Relationship Id="rId20" Type="http://schemas.openxmlformats.org/officeDocument/2006/relationships/slide" Target="slide89.xml"/><Relationship Id="rId1" Type="http://schemas.openxmlformats.org/officeDocument/2006/relationships/vmlDrawing" Target="../drawings/vmlDrawing49.vml"/><Relationship Id="rId6" Type="http://schemas.openxmlformats.org/officeDocument/2006/relationships/slide" Target="slide64.xml"/><Relationship Id="rId11" Type="http://schemas.openxmlformats.org/officeDocument/2006/relationships/slide" Target="slide72.xml"/><Relationship Id="rId5" Type="http://schemas.openxmlformats.org/officeDocument/2006/relationships/image" Target="../media/image124.emf"/><Relationship Id="rId15" Type="http://schemas.openxmlformats.org/officeDocument/2006/relationships/slide" Target="slide79.xml"/><Relationship Id="rId10" Type="http://schemas.openxmlformats.org/officeDocument/2006/relationships/slide" Target="slide70.xml"/><Relationship Id="rId19" Type="http://schemas.openxmlformats.org/officeDocument/2006/relationships/slide" Target="slide88.xml"/><Relationship Id="rId4" Type="http://schemas.openxmlformats.org/officeDocument/2006/relationships/package" Target="../embeddings/Microsoft_Word___114.docx"/><Relationship Id="rId9" Type="http://schemas.openxmlformats.org/officeDocument/2006/relationships/slide" Target="slide69.xml"/><Relationship Id="rId14" Type="http://schemas.openxmlformats.org/officeDocument/2006/relationships/slide" Target="slide77.xml"/><Relationship Id="rId22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3" Type="http://schemas.openxmlformats.org/officeDocument/2006/relationships/oleObject" Target="../embeddings/oleObject115.bin"/><Relationship Id="rId21" Type="http://schemas.openxmlformats.org/officeDocument/2006/relationships/slide" Target="slide86.xml"/><Relationship Id="rId7" Type="http://schemas.openxmlformats.org/officeDocument/2006/relationships/package" Target="../embeddings/Microsoft_Word___116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6.xml"/><Relationship Id="rId20" Type="http://schemas.openxmlformats.org/officeDocument/2006/relationships/slide" Target="slide85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16.bin"/><Relationship Id="rId11" Type="http://schemas.openxmlformats.org/officeDocument/2006/relationships/slide" Target="slide67.xml"/><Relationship Id="rId24" Type="http://schemas.openxmlformats.org/officeDocument/2006/relationships/slide" Target="slide93.xml"/><Relationship Id="rId5" Type="http://schemas.openxmlformats.org/officeDocument/2006/relationships/image" Target="../media/image125.emf"/><Relationship Id="rId15" Type="http://schemas.openxmlformats.org/officeDocument/2006/relationships/slide" Target="slide74.xml"/><Relationship Id="rId23" Type="http://schemas.openxmlformats.org/officeDocument/2006/relationships/slide" Target="slide89.xml"/><Relationship Id="rId10" Type="http://schemas.openxmlformats.org/officeDocument/2006/relationships/slide" Target="slide66.xml"/><Relationship Id="rId19" Type="http://schemas.openxmlformats.org/officeDocument/2006/relationships/slide" Target="slide81.xml"/><Relationship Id="rId4" Type="http://schemas.openxmlformats.org/officeDocument/2006/relationships/package" Target="../embeddings/Microsoft_Word___115.docx"/><Relationship Id="rId9" Type="http://schemas.openxmlformats.org/officeDocument/2006/relationships/slide" Target="slide64.xml"/><Relationship Id="rId14" Type="http://schemas.openxmlformats.org/officeDocument/2006/relationships/slide" Target="slide72.xml"/><Relationship Id="rId22" Type="http://schemas.openxmlformats.org/officeDocument/2006/relationships/slide" Target="slide8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3" Type="http://schemas.openxmlformats.org/officeDocument/2006/relationships/oleObject" Target="../embeddings/oleObject117.bin"/><Relationship Id="rId21" Type="http://schemas.openxmlformats.org/officeDocument/2006/relationships/slide" Target="slide86.xml"/><Relationship Id="rId7" Type="http://schemas.openxmlformats.org/officeDocument/2006/relationships/package" Target="../embeddings/Microsoft_Word___118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6.xml"/><Relationship Id="rId20" Type="http://schemas.openxmlformats.org/officeDocument/2006/relationships/slide" Target="slide85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18.bin"/><Relationship Id="rId11" Type="http://schemas.openxmlformats.org/officeDocument/2006/relationships/slide" Target="slide67.xml"/><Relationship Id="rId24" Type="http://schemas.openxmlformats.org/officeDocument/2006/relationships/slide" Target="slide93.xml"/><Relationship Id="rId5" Type="http://schemas.openxmlformats.org/officeDocument/2006/relationships/image" Target="../media/image127.emf"/><Relationship Id="rId15" Type="http://schemas.openxmlformats.org/officeDocument/2006/relationships/slide" Target="slide74.xml"/><Relationship Id="rId23" Type="http://schemas.openxmlformats.org/officeDocument/2006/relationships/slide" Target="slide89.xml"/><Relationship Id="rId10" Type="http://schemas.openxmlformats.org/officeDocument/2006/relationships/slide" Target="slide66.xml"/><Relationship Id="rId19" Type="http://schemas.openxmlformats.org/officeDocument/2006/relationships/slide" Target="slide81.xml"/><Relationship Id="rId4" Type="http://schemas.openxmlformats.org/officeDocument/2006/relationships/package" Target="../embeddings/Microsoft_Word___117.docx"/><Relationship Id="rId9" Type="http://schemas.openxmlformats.org/officeDocument/2006/relationships/slide" Target="slide64.xml"/><Relationship Id="rId14" Type="http://schemas.openxmlformats.org/officeDocument/2006/relationships/slide" Target="slide72.xml"/><Relationship Id="rId22" Type="http://schemas.openxmlformats.org/officeDocument/2006/relationships/slide" Target="slide8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6.xml"/><Relationship Id="rId18" Type="http://schemas.openxmlformats.org/officeDocument/2006/relationships/slide" Target="slide86.xml"/><Relationship Id="rId3" Type="http://schemas.openxmlformats.org/officeDocument/2006/relationships/oleObject" Target="../embeddings/oleObject119.bin"/><Relationship Id="rId21" Type="http://schemas.openxmlformats.org/officeDocument/2006/relationships/slide" Target="slide93.xml"/><Relationship Id="rId7" Type="http://schemas.openxmlformats.org/officeDocument/2006/relationships/slide" Target="slide66.xml"/><Relationship Id="rId12" Type="http://schemas.openxmlformats.org/officeDocument/2006/relationships/slide" Target="slide74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1.xml"/><Relationship Id="rId20" Type="http://schemas.openxmlformats.org/officeDocument/2006/relationships/slide" Target="slide89.xml"/><Relationship Id="rId1" Type="http://schemas.openxmlformats.org/officeDocument/2006/relationships/vmlDrawing" Target="../drawings/vmlDrawing52.vml"/><Relationship Id="rId6" Type="http://schemas.openxmlformats.org/officeDocument/2006/relationships/slide" Target="slide64.xml"/><Relationship Id="rId11" Type="http://schemas.openxmlformats.org/officeDocument/2006/relationships/slide" Target="slide72.xml"/><Relationship Id="rId5" Type="http://schemas.openxmlformats.org/officeDocument/2006/relationships/image" Target="../media/image129.emf"/><Relationship Id="rId15" Type="http://schemas.openxmlformats.org/officeDocument/2006/relationships/slide" Target="slide79.xml"/><Relationship Id="rId10" Type="http://schemas.openxmlformats.org/officeDocument/2006/relationships/slide" Target="slide70.xml"/><Relationship Id="rId19" Type="http://schemas.openxmlformats.org/officeDocument/2006/relationships/slide" Target="slide88.xml"/><Relationship Id="rId4" Type="http://schemas.openxmlformats.org/officeDocument/2006/relationships/package" Target="../embeddings/Microsoft_Word___119.docx"/><Relationship Id="rId9" Type="http://schemas.openxmlformats.org/officeDocument/2006/relationships/slide" Target="slide69.xml"/><Relationship Id="rId14" Type="http://schemas.openxmlformats.org/officeDocument/2006/relationships/slide" Target="slide7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5.xml"/><Relationship Id="rId3" Type="http://schemas.openxmlformats.org/officeDocument/2006/relationships/slide" Target="slide66.xml"/><Relationship Id="rId7" Type="http://schemas.openxmlformats.org/officeDocument/2006/relationships/slide" Target="slide72.xml"/><Relationship Id="rId12" Type="http://schemas.openxmlformats.org/officeDocument/2006/relationships/slide" Target="slide81.xml"/><Relationship Id="rId17" Type="http://schemas.openxmlformats.org/officeDocument/2006/relationships/slide" Target="slide93.xml"/><Relationship Id="rId2" Type="http://schemas.openxmlformats.org/officeDocument/2006/relationships/slide" Target="slide64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79.xml"/><Relationship Id="rId5" Type="http://schemas.openxmlformats.org/officeDocument/2006/relationships/slide" Target="slide69.xml"/><Relationship Id="rId15" Type="http://schemas.openxmlformats.org/officeDocument/2006/relationships/slide" Target="slide88.xml"/><Relationship Id="rId10" Type="http://schemas.openxmlformats.org/officeDocument/2006/relationships/slide" Target="slide77.xml"/><Relationship Id="rId4" Type="http://schemas.openxmlformats.org/officeDocument/2006/relationships/slide" Target="slide67.xml"/><Relationship Id="rId9" Type="http://schemas.openxmlformats.org/officeDocument/2006/relationships/slide" Target="slide76.xml"/><Relationship Id="rId14" Type="http://schemas.openxmlformats.org/officeDocument/2006/relationships/slide" Target="slide8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3" Type="http://schemas.openxmlformats.org/officeDocument/2006/relationships/oleObject" Target="../embeddings/oleObject120.bin"/><Relationship Id="rId21" Type="http://schemas.openxmlformats.org/officeDocument/2006/relationships/slide" Target="slide86.xml"/><Relationship Id="rId7" Type="http://schemas.openxmlformats.org/officeDocument/2006/relationships/package" Target="../embeddings/Microsoft_Word___121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5" Type="http://schemas.openxmlformats.org/officeDocument/2006/relationships/slide" Target="slide8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6.xml"/><Relationship Id="rId20" Type="http://schemas.openxmlformats.org/officeDocument/2006/relationships/slide" Target="slide85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21.bin"/><Relationship Id="rId11" Type="http://schemas.openxmlformats.org/officeDocument/2006/relationships/slide" Target="slide67.xml"/><Relationship Id="rId24" Type="http://schemas.openxmlformats.org/officeDocument/2006/relationships/slide" Target="slide93.xml"/><Relationship Id="rId5" Type="http://schemas.openxmlformats.org/officeDocument/2006/relationships/image" Target="../media/image130.emf"/><Relationship Id="rId15" Type="http://schemas.openxmlformats.org/officeDocument/2006/relationships/slide" Target="slide74.xml"/><Relationship Id="rId23" Type="http://schemas.openxmlformats.org/officeDocument/2006/relationships/slide" Target="slide89.xml"/><Relationship Id="rId10" Type="http://schemas.openxmlformats.org/officeDocument/2006/relationships/slide" Target="slide66.xml"/><Relationship Id="rId19" Type="http://schemas.openxmlformats.org/officeDocument/2006/relationships/slide" Target="slide81.xml"/><Relationship Id="rId4" Type="http://schemas.openxmlformats.org/officeDocument/2006/relationships/package" Target="../embeddings/Microsoft_Word___120.docx"/><Relationship Id="rId9" Type="http://schemas.openxmlformats.org/officeDocument/2006/relationships/slide" Target="slide64.xml"/><Relationship Id="rId14" Type="http://schemas.openxmlformats.org/officeDocument/2006/relationships/slide" Target="slide72.xml"/><Relationship Id="rId22" Type="http://schemas.openxmlformats.org/officeDocument/2006/relationships/slide" Target="slide8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6.xml"/><Relationship Id="rId18" Type="http://schemas.openxmlformats.org/officeDocument/2006/relationships/slide" Target="slide86.xml"/><Relationship Id="rId3" Type="http://schemas.openxmlformats.org/officeDocument/2006/relationships/oleObject" Target="../embeddings/oleObject122.bin"/><Relationship Id="rId21" Type="http://schemas.openxmlformats.org/officeDocument/2006/relationships/slide" Target="slide93.xml"/><Relationship Id="rId7" Type="http://schemas.openxmlformats.org/officeDocument/2006/relationships/slide" Target="slide66.xml"/><Relationship Id="rId12" Type="http://schemas.openxmlformats.org/officeDocument/2006/relationships/slide" Target="slide74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1.xml"/><Relationship Id="rId20" Type="http://schemas.openxmlformats.org/officeDocument/2006/relationships/slide" Target="slide89.xml"/><Relationship Id="rId1" Type="http://schemas.openxmlformats.org/officeDocument/2006/relationships/vmlDrawing" Target="../drawings/vmlDrawing54.vml"/><Relationship Id="rId6" Type="http://schemas.openxmlformats.org/officeDocument/2006/relationships/slide" Target="slide64.xml"/><Relationship Id="rId11" Type="http://schemas.openxmlformats.org/officeDocument/2006/relationships/slide" Target="slide72.xml"/><Relationship Id="rId5" Type="http://schemas.openxmlformats.org/officeDocument/2006/relationships/image" Target="../media/image132.emf"/><Relationship Id="rId15" Type="http://schemas.openxmlformats.org/officeDocument/2006/relationships/slide" Target="slide79.xml"/><Relationship Id="rId10" Type="http://schemas.openxmlformats.org/officeDocument/2006/relationships/slide" Target="slide70.xml"/><Relationship Id="rId19" Type="http://schemas.openxmlformats.org/officeDocument/2006/relationships/slide" Target="slide88.xml"/><Relationship Id="rId4" Type="http://schemas.openxmlformats.org/officeDocument/2006/relationships/package" Target="../embeddings/Microsoft_Word___122.docx"/><Relationship Id="rId9" Type="http://schemas.openxmlformats.org/officeDocument/2006/relationships/slide" Target="slide69.xml"/><Relationship Id="rId14" Type="http://schemas.openxmlformats.org/officeDocument/2006/relationships/slide" Target="slide7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13" Type="http://schemas.openxmlformats.org/officeDocument/2006/relationships/package" Target="../embeddings/Microsoft_Word___126.docx"/><Relationship Id="rId18" Type="http://schemas.openxmlformats.org/officeDocument/2006/relationships/slide" Target="slide69.xml"/><Relationship Id="rId26" Type="http://schemas.openxmlformats.org/officeDocument/2006/relationships/slide" Target="slide85.xml"/><Relationship Id="rId3" Type="http://schemas.openxmlformats.org/officeDocument/2006/relationships/oleObject" Target="../embeddings/oleObject123.bin"/><Relationship Id="rId21" Type="http://schemas.openxmlformats.org/officeDocument/2006/relationships/slide" Target="slide74.xml"/><Relationship Id="rId7" Type="http://schemas.openxmlformats.org/officeDocument/2006/relationships/package" Target="../embeddings/Microsoft_Word___124.docx"/><Relationship Id="rId12" Type="http://schemas.openxmlformats.org/officeDocument/2006/relationships/oleObject" Target="../embeddings/oleObject126.bin"/><Relationship Id="rId17" Type="http://schemas.openxmlformats.org/officeDocument/2006/relationships/slide" Target="slide67.xml"/><Relationship Id="rId25" Type="http://schemas.openxmlformats.org/officeDocument/2006/relationships/slide" Target="slide8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6.xml"/><Relationship Id="rId20" Type="http://schemas.openxmlformats.org/officeDocument/2006/relationships/slide" Target="slide72.xml"/><Relationship Id="rId29" Type="http://schemas.openxmlformats.org/officeDocument/2006/relationships/slide" Target="slide89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135.emf"/><Relationship Id="rId24" Type="http://schemas.openxmlformats.org/officeDocument/2006/relationships/slide" Target="slide79.xml"/><Relationship Id="rId5" Type="http://schemas.openxmlformats.org/officeDocument/2006/relationships/image" Target="../media/image133.emf"/><Relationship Id="rId15" Type="http://schemas.openxmlformats.org/officeDocument/2006/relationships/slide" Target="slide64.xml"/><Relationship Id="rId23" Type="http://schemas.openxmlformats.org/officeDocument/2006/relationships/slide" Target="slide77.xml"/><Relationship Id="rId28" Type="http://schemas.openxmlformats.org/officeDocument/2006/relationships/slide" Target="slide88.xml"/><Relationship Id="rId10" Type="http://schemas.openxmlformats.org/officeDocument/2006/relationships/package" Target="../embeddings/Microsoft_Word___125.docx"/><Relationship Id="rId19" Type="http://schemas.openxmlformats.org/officeDocument/2006/relationships/slide" Target="slide70.xml"/><Relationship Id="rId4" Type="http://schemas.openxmlformats.org/officeDocument/2006/relationships/package" Target="../embeddings/Microsoft_Word___123.docx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136.emf"/><Relationship Id="rId22" Type="http://schemas.openxmlformats.org/officeDocument/2006/relationships/slide" Target="slide76.xml"/><Relationship Id="rId27" Type="http://schemas.openxmlformats.org/officeDocument/2006/relationships/slide" Target="slide86.xml"/><Relationship Id="rId30" Type="http://schemas.openxmlformats.org/officeDocument/2006/relationships/slide" Target="slide9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3" Type="http://schemas.openxmlformats.org/officeDocument/2006/relationships/oleObject" Target="../embeddings/oleObject127.bin"/><Relationship Id="rId21" Type="http://schemas.openxmlformats.org/officeDocument/2006/relationships/slide" Target="slide86.xml"/><Relationship Id="rId7" Type="http://schemas.openxmlformats.org/officeDocument/2006/relationships/package" Target="../embeddings/Microsoft_Word___128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6.xml"/><Relationship Id="rId20" Type="http://schemas.openxmlformats.org/officeDocument/2006/relationships/slide" Target="slide85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28.bin"/><Relationship Id="rId11" Type="http://schemas.openxmlformats.org/officeDocument/2006/relationships/slide" Target="slide67.xml"/><Relationship Id="rId24" Type="http://schemas.openxmlformats.org/officeDocument/2006/relationships/slide" Target="slide93.xml"/><Relationship Id="rId5" Type="http://schemas.openxmlformats.org/officeDocument/2006/relationships/image" Target="../media/image137.emf"/><Relationship Id="rId15" Type="http://schemas.openxmlformats.org/officeDocument/2006/relationships/slide" Target="slide74.xml"/><Relationship Id="rId23" Type="http://schemas.openxmlformats.org/officeDocument/2006/relationships/slide" Target="slide89.xml"/><Relationship Id="rId10" Type="http://schemas.openxmlformats.org/officeDocument/2006/relationships/slide" Target="slide66.xml"/><Relationship Id="rId19" Type="http://schemas.openxmlformats.org/officeDocument/2006/relationships/slide" Target="slide81.xml"/><Relationship Id="rId4" Type="http://schemas.openxmlformats.org/officeDocument/2006/relationships/package" Target="../embeddings/Microsoft_Word___127.docx"/><Relationship Id="rId9" Type="http://schemas.openxmlformats.org/officeDocument/2006/relationships/slide" Target="slide64.xml"/><Relationship Id="rId14" Type="http://schemas.openxmlformats.org/officeDocument/2006/relationships/slide" Target="slide72.xml"/><Relationship Id="rId22" Type="http://schemas.openxmlformats.org/officeDocument/2006/relationships/slide" Target="slide8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package" Target="../embeddings/Microsoft_Word___4.docx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Microsoft_Word___2.docx"/><Relationship Id="rId12" Type="http://schemas.openxmlformats.org/officeDocument/2006/relationships/oleObject" Target="../embeddings/oleObject4.bin"/><Relationship Id="rId17" Type="http://schemas.openxmlformats.org/officeDocument/2006/relationships/slide" Target="slide13.xml"/><Relationship Id="rId2" Type="http://schemas.openxmlformats.org/officeDocument/2006/relationships/slideLayout" Target="../slideLayouts/slideLayout13.xml"/><Relationship Id="rId16" Type="http://schemas.openxmlformats.org/officeDocument/2006/relationships/slide" Target="slide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emf"/><Relationship Id="rId5" Type="http://schemas.openxmlformats.org/officeDocument/2006/relationships/image" Target="../media/image7.emf"/><Relationship Id="rId15" Type="http://schemas.openxmlformats.org/officeDocument/2006/relationships/slide" Target="slide9.xml"/><Relationship Id="rId10" Type="http://schemas.openxmlformats.org/officeDocument/2006/relationships/package" Target="../embeddings/Microsoft_Word___3.docx"/><Relationship Id="rId4" Type="http://schemas.openxmlformats.org/officeDocument/2006/relationships/package" Target="../embeddings/Microsoft_Word___1.docx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3" Type="http://schemas.openxmlformats.org/officeDocument/2006/relationships/oleObject" Target="../embeddings/oleObject129.bin"/><Relationship Id="rId21" Type="http://schemas.openxmlformats.org/officeDocument/2006/relationships/slide" Target="slide86.xml"/><Relationship Id="rId7" Type="http://schemas.openxmlformats.org/officeDocument/2006/relationships/package" Target="../embeddings/Microsoft_Word___130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6.xml"/><Relationship Id="rId20" Type="http://schemas.openxmlformats.org/officeDocument/2006/relationships/slide" Target="slide85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130.bin"/><Relationship Id="rId11" Type="http://schemas.openxmlformats.org/officeDocument/2006/relationships/slide" Target="slide67.xml"/><Relationship Id="rId24" Type="http://schemas.openxmlformats.org/officeDocument/2006/relationships/slide" Target="slide93.xml"/><Relationship Id="rId5" Type="http://schemas.openxmlformats.org/officeDocument/2006/relationships/image" Target="../media/image139.emf"/><Relationship Id="rId15" Type="http://schemas.openxmlformats.org/officeDocument/2006/relationships/slide" Target="slide74.xml"/><Relationship Id="rId23" Type="http://schemas.openxmlformats.org/officeDocument/2006/relationships/slide" Target="slide89.xml"/><Relationship Id="rId10" Type="http://schemas.openxmlformats.org/officeDocument/2006/relationships/slide" Target="slide66.xml"/><Relationship Id="rId19" Type="http://schemas.openxmlformats.org/officeDocument/2006/relationships/slide" Target="slide81.xml"/><Relationship Id="rId4" Type="http://schemas.openxmlformats.org/officeDocument/2006/relationships/package" Target="../embeddings/Microsoft_Word___129.docx"/><Relationship Id="rId9" Type="http://schemas.openxmlformats.org/officeDocument/2006/relationships/slide" Target="slide64.xml"/><Relationship Id="rId14" Type="http://schemas.openxmlformats.org/officeDocument/2006/relationships/slide" Target="slide72.xml"/><Relationship Id="rId22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1.xml"/><Relationship Id="rId18" Type="http://schemas.openxmlformats.org/officeDocument/2006/relationships/slide" Target="slide93.xml"/><Relationship Id="rId3" Type="http://schemas.openxmlformats.org/officeDocument/2006/relationships/slide" Target="slide64.xml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image" Target="../media/image141.tif"/><Relationship Id="rId16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6.xml"/><Relationship Id="rId10" Type="http://schemas.openxmlformats.org/officeDocument/2006/relationships/slide" Target="slide76.xml"/><Relationship Id="rId4" Type="http://schemas.openxmlformats.org/officeDocument/2006/relationships/slide" Target="slide66.xml"/><Relationship Id="rId9" Type="http://schemas.openxmlformats.org/officeDocument/2006/relationships/slide" Target="slide74.xml"/><Relationship Id="rId14" Type="http://schemas.openxmlformats.org/officeDocument/2006/relationships/slide" Target="slide8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slide" Target="slide66.xml"/><Relationship Id="rId18" Type="http://schemas.openxmlformats.org/officeDocument/2006/relationships/slide" Target="slide74.xml"/><Relationship Id="rId26" Type="http://schemas.openxmlformats.org/officeDocument/2006/relationships/slide" Target="slide89.xml"/><Relationship Id="rId3" Type="http://schemas.openxmlformats.org/officeDocument/2006/relationships/oleObject" Target="../embeddings/oleObject131.bin"/><Relationship Id="rId21" Type="http://schemas.openxmlformats.org/officeDocument/2006/relationships/slide" Target="slide79.xml"/><Relationship Id="rId7" Type="http://schemas.openxmlformats.org/officeDocument/2006/relationships/package" Target="../embeddings/Microsoft_Word___132.docx"/><Relationship Id="rId12" Type="http://schemas.openxmlformats.org/officeDocument/2006/relationships/slide" Target="slide64.xml"/><Relationship Id="rId17" Type="http://schemas.openxmlformats.org/officeDocument/2006/relationships/slide" Target="slide72.xml"/><Relationship Id="rId25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70.xml"/><Relationship Id="rId20" Type="http://schemas.openxmlformats.org/officeDocument/2006/relationships/slide" Target="slide77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32.bin"/><Relationship Id="rId11" Type="http://schemas.openxmlformats.org/officeDocument/2006/relationships/image" Target="../media/image144.emf"/><Relationship Id="rId24" Type="http://schemas.openxmlformats.org/officeDocument/2006/relationships/slide" Target="slide86.xml"/><Relationship Id="rId5" Type="http://schemas.openxmlformats.org/officeDocument/2006/relationships/image" Target="../media/image142.emf"/><Relationship Id="rId15" Type="http://schemas.openxmlformats.org/officeDocument/2006/relationships/slide" Target="slide69.xml"/><Relationship Id="rId23" Type="http://schemas.openxmlformats.org/officeDocument/2006/relationships/slide" Target="slide85.xml"/><Relationship Id="rId10" Type="http://schemas.openxmlformats.org/officeDocument/2006/relationships/package" Target="../embeddings/Microsoft_Word___133.docx"/><Relationship Id="rId19" Type="http://schemas.openxmlformats.org/officeDocument/2006/relationships/slide" Target="slide76.xml"/><Relationship Id="rId4" Type="http://schemas.openxmlformats.org/officeDocument/2006/relationships/package" Target="../embeddings/Microsoft_Word___131.docx"/><Relationship Id="rId9" Type="http://schemas.openxmlformats.org/officeDocument/2006/relationships/oleObject" Target="../embeddings/oleObject133.bin"/><Relationship Id="rId14" Type="http://schemas.openxmlformats.org/officeDocument/2006/relationships/slide" Target="slide67.xml"/><Relationship Id="rId22" Type="http://schemas.openxmlformats.org/officeDocument/2006/relationships/slide" Target="slide81.xml"/><Relationship Id="rId27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1.xml"/><Relationship Id="rId18" Type="http://schemas.openxmlformats.org/officeDocument/2006/relationships/slide" Target="slide93.xml"/><Relationship Id="rId3" Type="http://schemas.openxmlformats.org/officeDocument/2006/relationships/slide" Target="slide64.xml"/><Relationship Id="rId7" Type="http://schemas.openxmlformats.org/officeDocument/2006/relationships/slide" Target="slide70.xml"/><Relationship Id="rId12" Type="http://schemas.openxmlformats.org/officeDocument/2006/relationships/slide" Target="slide79.xml"/><Relationship Id="rId17" Type="http://schemas.openxmlformats.org/officeDocument/2006/relationships/slide" Target="slide89.xml"/><Relationship Id="rId2" Type="http://schemas.openxmlformats.org/officeDocument/2006/relationships/image" Target="../media/image145.tif"/><Relationship Id="rId16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9.xml"/><Relationship Id="rId11" Type="http://schemas.openxmlformats.org/officeDocument/2006/relationships/slide" Target="slide77.xml"/><Relationship Id="rId5" Type="http://schemas.openxmlformats.org/officeDocument/2006/relationships/slide" Target="slide67.xml"/><Relationship Id="rId15" Type="http://schemas.openxmlformats.org/officeDocument/2006/relationships/slide" Target="slide86.xml"/><Relationship Id="rId10" Type="http://schemas.openxmlformats.org/officeDocument/2006/relationships/slide" Target="slide76.xml"/><Relationship Id="rId4" Type="http://schemas.openxmlformats.org/officeDocument/2006/relationships/slide" Target="slide66.xml"/><Relationship Id="rId9" Type="http://schemas.openxmlformats.org/officeDocument/2006/relationships/slide" Target="slide74.xml"/><Relationship Id="rId14" Type="http://schemas.openxmlformats.org/officeDocument/2006/relationships/slide" Target="slide8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5.xml"/><Relationship Id="rId3" Type="http://schemas.openxmlformats.org/officeDocument/2006/relationships/slide" Target="slide66.xml"/><Relationship Id="rId7" Type="http://schemas.openxmlformats.org/officeDocument/2006/relationships/slide" Target="slide72.xml"/><Relationship Id="rId12" Type="http://schemas.openxmlformats.org/officeDocument/2006/relationships/slide" Target="slide81.xml"/><Relationship Id="rId17" Type="http://schemas.openxmlformats.org/officeDocument/2006/relationships/slide" Target="slide93.xml"/><Relationship Id="rId2" Type="http://schemas.openxmlformats.org/officeDocument/2006/relationships/slide" Target="slide64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0.xml"/><Relationship Id="rId11" Type="http://schemas.openxmlformats.org/officeDocument/2006/relationships/slide" Target="slide79.xml"/><Relationship Id="rId5" Type="http://schemas.openxmlformats.org/officeDocument/2006/relationships/slide" Target="slide69.xml"/><Relationship Id="rId15" Type="http://schemas.openxmlformats.org/officeDocument/2006/relationships/slide" Target="slide88.xml"/><Relationship Id="rId10" Type="http://schemas.openxmlformats.org/officeDocument/2006/relationships/slide" Target="slide77.xml"/><Relationship Id="rId4" Type="http://schemas.openxmlformats.org/officeDocument/2006/relationships/slide" Target="slide67.xml"/><Relationship Id="rId9" Type="http://schemas.openxmlformats.org/officeDocument/2006/relationships/slide" Target="slide76.xml"/><Relationship Id="rId14" Type="http://schemas.openxmlformats.org/officeDocument/2006/relationships/slide" Target="slide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slide" Target="slide70.xml"/><Relationship Id="rId18" Type="http://schemas.openxmlformats.org/officeDocument/2006/relationships/slide" Target="slide79.xml"/><Relationship Id="rId26" Type="http://schemas.openxmlformats.org/officeDocument/2006/relationships/package" Target="../embeddings/Microsoft_Word___136.docx"/><Relationship Id="rId3" Type="http://schemas.openxmlformats.org/officeDocument/2006/relationships/oleObject" Target="../embeddings/oleObject134.bin"/><Relationship Id="rId21" Type="http://schemas.openxmlformats.org/officeDocument/2006/relationships/slide" Target="slide86.xml"/><Relationship Id="rId7" Type="http://schemas.openxmlformats.org/officeDocument/2006/relationships/package" Target="../embeddings/Microsoft_Word___135.docx"/><Relationship Id="rId12" Type="http://schemas.openxmlformats.org/officeDocument/2006/relationships/slide" Target="slide69.xml"/><Relationship Id="rId17" Type="http://schemas.openxmlformats.org/officeDocument/2006/relationships/slide" Target="slide77.xml"/><Relationship Id="rId25" Type="http://schemas.openxmlformats.org/officeDocument/2006/relationships/oleObject" Target="../embeddings/oleObject136.bin"/><Relationship Id="rId2" Type="http://schemas.openxmlformats.org/officeDocument/2006/relationships/slideLayout" Target="../slideLayouts/slideLayout1.xml"/><Relationship Id="rId16" Type="http://schemas.openxmlformats.org/officeDocument/2006/relationships/slide" Target="slide76.xml"/><Relationship Id="rId20" Type="http://schemas.openxmlformats.org/officeDocument/2006/relationships/slide" Target="slide85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35.bin"/><Relationship Id="rId11" Type="http://schemas.openxmlformats.org/officeDocument/2006/relationships/slide" Target="slide67.xml"/><Relationship Id="rId24" Type="http://schemas.openxmlformats.org/officeDocument/2006/relationships/slide" Target="slide93.xml"/><Relationship Id="rId5" Type="http://schemas.openxmlformats.org/officeDocument/2006/relationships/image" Target="../media/image146.emf"/><Relationship Id="rId15" Type="http://schemas.openxmlformats.org/officeDocument/2006/relationships/slide" Target="slide74.xml"/><Relationship Id="rId23" Type="http://schemas.openxmlformats.org/officeDocument/2006/relationships/slide" Target="slide89.xml"/><Relationship Id="rId10" Type="http://schemas.openxmlformats.org/officeDocument/2006/relationships/slide" Target="slide66.xml"/><Relationship Id="rId19" Type="http://schemas.openxmlformats.org/officeDocument/2006/relationships/slide" Target="slide81.xml"/><Relationship Id="rId4" Type="http://schemas.openxmlformats.org/officeDocument/2006/relationships/package" Target="../embeddings/Microsoft_Word___134.docx"/><Relationship Id="rId9" Type="http://schemas.openxmlformats.org/officeDocument/2006/relationships/slide" Target="slide64.xml"/><Relationship Id="rId14" Type="http://schemas.openxmlformats.org/officeDocument/2006/relationships/slide" Target="slide72.xml"/><Relationship Id="rId22" Type="http://schemas.openxmlformats.org/officeDocument/2006/relationships/slide" Target="slide88.xml"/><Relationship Id="rId27" Type="http://schemas.openxmlformats.org/officeDocument/2006/relationships/image" Target="../media/image148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6.xml"/><Relationship Id="rId18" Type="http://schemas.openxmlformats.org/officeDocument/2006/relationships/slide" Target="slide86.xml"/><Relationship Id="rId3" Type="http://schemas.openxmlformats.org/officeDocument/2006/relationships/oleObject" Target="../embeddings/oleObject137.bin"/><Relationship Id="rId21" Type="http://schemas.openxmlformats.org/officeDocument/2006/relationships/slide" Target="slide93.xml"/><Relationship Id="rId7" Type="http://schemas.openxmlformats.org/officeDocument/2006/relationships/slide" Target="slide66.xml"/><Relationship Id="rId12" Type="http://schemas.openxmlformats.org/officeDocument/2006/relationships/slide" Target="slide74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1.xml"/><Relationship Id="rId20" Type="http://schemas.openxmlformats.org/officeDocument/2006/relationships/slide" Target="slide89.xml"/><Relationship Id="rId1" Type="http://schemas.openxmlformats.org/officeDocument/2006/relationships/vmlDrawing" Target="../drawings/vmlDrawing60.vml"/><Relationship Id="rId6" Type="http://schemas.openxmlformats.org/officeDocument/2006/relationships/slide" Target="slide64.xml"/><Relationship Id="rId11" Type="http://schemas.openxmlformats.org/officeDocument/2006/relationships/slide" Target="slide72.xml"/><Relationship Id="rId5" Type="http://schemas.openxmlformats.org/officeDocument/2006/relationships/image" Target="../media/image149.emf"/><Relationship Id="rId15" Type="http://schemas.openxmlformats.org/officeDocument/2006/relationships/slide" Target="slide79.xml"/><Relationship Id="rId10" Type="http://schemas.openxmlformats.org/officeDocument/2006/relationships/slide" Target="slide70.xml"/><Relationship Id="rId19" Type="http://schemas.openxmlformats.org/officeDocument/2006/relationships/slide" Target="slide88.xml"/><Relationship Id="rId4" Type="http://schemas.openxmlformats.org/officeDocument/2006/relationships/package" Target="../embeddings/Microsoft_Word___137.docx"/><Relationship Id="rId9" Type="http://schemas.openxmlformats.org/officeDocument/2006/relationships/slide" Target="slide69.xml"/><Relationship Id="rId14" Type="http://schemas.openxmlformats.org/officeDocument/2006/relationships/slide" Target="slide77.xml"/><Relationship Id="rId22" Type="http://schemas.openxmlformats.org/officeDocument/2006/relationships/slide" Target="slide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76259" y="4550061"/>
            <a:ext cx="62440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6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离子反应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</a:t>
            </a:r>
            <a:r>
              <a:rPr lang="zh-CN" altLang="en-US" sz="35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方程式</a:t>
            </a:r>
            <a:endParaRPr lang="zh-CN" altLang="zh-CN" sz="3500" b="1" dirty="0">
              <a:solidFill>
                <a:schemeClr val="bg1"/>
              </a:solidFill>
              <a:latin typeface="Times New Roman" pitchFamily="18" charset="0"/>
              <a:ea typeface="微软雅黑"/>
              <a:cs typeface="Times New Roman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9" name="矩形 8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019" y="501433"/>
            <a:ext cx="11162803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(7)NaCl________________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(8)BaSO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(9)NaHCO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(10)NaHSO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(11)NaHSO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(12)Al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263011"/>
              </p:ext>
            </p:extLst>
          </p:nvPr>
        </p:nvGraphicFramePr>
        <p:xfrm>
          <a:off x="2494806" y="652850"/>
          <a:ext cx="4843462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4" name="文档" r:id="rId4" imgW="4843441" imgH="773668" progId="Word.Document.12">
                  <p:embed/>
                </p:oleObj>
              </mc:Choice>
              <mc:Fallback>
                <p:oleObj name="文档" r:id="rId4" imgW="4843441" imgH="7736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4806" y="652850"/>
                        <a:ext cx="4843462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846734" y="1221513"/>
            <a:ext cx="3120085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730634"/>
              </p:ext>
            </p:extLst>
          </p:nvPr>
        </p:nvGraphicFramePr>
        <p:xfrm>
          <a:off x="2130425" y="2076364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5" name="文档" r:id="rId7" imgW="4843441" imgH="773308" progId="Word.Document.12">
                  <p:embed/>
                </p:oleObj>
              </mc:Choice>
              <mc:Fallback>
                <p:oleObj name="文档" r:id="rId7" imgW="4843441" imgH="773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0425" y="2076364"/>
                        <a:ext cx="4779963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696025"/>
              </p:ext>
            </p:extLst>
          </p:nvPr>
        </p:nvGraphicFramePr>
        <p:xfrm>
          <a:off x="2438590" y="2750607"/>
          <a:ext cx="7881938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6" name="文档" r:id="rId10" imgW="7989047" imgH="773620" progId="Word.Document.12">
                  <p:embed/>
                </p:oleObj>
              </mc:Choice>
              <mc:Fallback>
                <p:oleObj name="文档" r:id="rId10" imgW="7989047" imgH="7736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38590" y="2750607"/>
                        <a:ext cx="7881938" cy="76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080"/>
              </p:ext>
            </p:extLst>
          </p:nvPr>
        </p:nvGraphicFramePr>
        <p:xfrm>
          <a:off x="2576662" y="3453761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7" name="文档" r:id="rId13" imgW="4843441" imgH="773308" progId="Word.Document.12">
                  <p:embed/>
                </p:oleObj>
              </mc:Choice>
              <mc:Fallback>
                <p:oleObj name="文档" r:id="rId13" imgW="4843441" imgH="773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76662" y="3453761"/>
                        <a:ext cx="4779963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849775"/>
              </p:ext>
            </p:extLst>
          </p:nvPr>
        </p:nvGraphicFramePr>
        <p:xfrm>
          <a:off x="3403600" y="4103024"/>
          <a:ext cx="497681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8" name="文档" r:id="rId16" imgW="5045416" imgH="960875" progId="Word.Document.12">
                  <p:embed/>
                </p:oleObj>
              </mc:Choice>
              <mc:Fallback>
                <p:oleObj name="文档" r:id="rId16" imgW="5045416" imgH="9608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03600" y="4103024"/>
                        <a:ext cx="4976813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2998862" y="4631597"/>
            <a:ext cx="4642938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=2Al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678" y="333450"/>
            <a:ext cx="11388152" cy="19794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溶液导电性变化分析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今有下列几种导电性变化图像，把符合要求的图像序号填在相应的题目后面括号中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122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4"/>
          <a:stretch>
            <a:fillRect/>
          </a:stretch>
        </p:blipFill>
        <p:spPr bwMode="auto">
          <a:xfrm>
            <a:off x="406574" y="2565698"/>
            <a:ext cx="2813748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6074153" y="2565698"/>
            <a:ext cx="2858011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3331544" y="2565698"/>
            <a:ext cx="2631387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3"/>
          <a:stretch>
            <a:fillRect/>
          </a:stretch>
        </p:blipFill>
        <p:spPr bwMode="auto">
          <a:xfrm>
            <a:off x="9043386" y="2565698"/>
            <a:ext cx="2596435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4586" y="802972"/>
            <a:ext cx="11053228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溶液中加入等体积、等物质的量浓度的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溶液通入少量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向氨水中通入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向饱和石灰水中不断通入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10844" y="100980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④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5206" y="170019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69727" y="240529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81302" y="310563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84301" y="382315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35050" y="449693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①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837506"/>
            <a:ext cx="11733225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同一温度下，强电解质溶液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、弱电解质溶液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、金属导体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三者的导电能力相同，若升高温度后，它们的导电能力强弱顺序是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导体随温度升高导电能力逐渐减弱；强电解质不存在电离平衡，升高温度，溶液中的离子浓度不变，但导电能力随温度的升高而增强；弱电解质存在着电离平衡，升高温度，弱电解质的电离程度增大，溶液中的离子浓度增大，随温度的升高，弱电解质的导电能力增加得最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78573" y="1520985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1303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47603"/>
              </p:ext>
            </p:extLst>
          </p:nvPr>
        </p:nvGraphicFramePr>
        <p:xfrm>
          <a:off x="399725" y="777073"/>
          <a:ext cx="96297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1" name="文档" r:id="rId4" imgW="9750404" imgH="2218256" progId="Word.Document.12">
                  <p:embed/>
                </p:oleObj>
              </mc:Choice>
              <mc:Fallback>
                <p:oleObj name="文档" r:id="rId4" imgW="9750404" imgH="22182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9725" y="777073"/>
                        <a:ext cx="9629775" cy="218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34566" y="2611057"/>
            <a:ext cx="11457851" cy="39523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金属导电与电解质溶液导电原因对比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金属导电是由于自由电子在电场作用下的定向移动，温度高、金属阳离子振动幅度大，自由电子定向移动阻力增大，金属导电性变弱。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溶液之所以导电，是由于溶液中有自由移动的离子存在。电解质溶液导电能力的大小，决定于溶液中自由移动离子的浓度和离子的电荷数，和电解质的强弱没有必然联系。但温度升高时，弱电解质电离程度增大、离子浓度增大、导电性会增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hlinkClick r:id="rId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334566" y="2834342"/>
            <a:ext cx="11854527" cy="11909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考点二　</a:t>
            </a:r>
            <a:r>
              <a:rPr lang="zh-CN" altLang="zh-CN" sz="6500" b="1" dirty="0" smtClean="0">
                <a:solidFill>
                  <a:schemeClr val="bg1"/>
                </a:solidFill>
                <a:latin typeface="+mj-ea"/>
                <a:ea typeface="+mj-ea"/>
              </a:rPr>
              <a:t>离子反应</a:t>
            </a: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和离子方程式</a:t>
            </a: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82833" y="728215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概念：有离子参加或有离子生成的反应统称为离子反应。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离子反应的条件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中分别加入下列物质，能发生反应的请写出有关反应的离子方程式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</a:rPr>
              <a:t>COONa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481790"/>
              </p:ext>
            </p:extLst>
          </p:nvPr>
        </p:nvGraphicFramePr>
        <p:xfrm>
          <a:off x="3577036" y="3982104"/>
          <a:ext cx="421163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2" name="文档" r:id="rId4" imgW="4275319" imgH="679344" progId="Word.Document.12">
                  <p:embed/>
                </p:oleObj>
              </mc:Choice>
              <mc:Fallback>
                <p:oleObj name="文档" r:id="rId4" imgW="4275319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7036" y="3982104"/>
                        <a:ext cx="421163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334518" y="4500827"/>
            <a:ext cx="488018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861388"/>
              </p:ext>
            </p:extLst>
          </p:nvPr>
        </p:nvGraphicFramePr>
        <p:xfrm>
          <a:off x="3703175" y="5253972"/>
          <a:ext cx="472281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3" name="文档" r:id="rId7" imgW="4845961" imgH="677904" progId="Word.Document.12">
                  <p:embed/>
                </p:oleObj>
              </mc:Choice>
              <mc:Fallback>
                <p:oleObj name="文档" r:id="rId7" imgW="4845961" imgH="677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3175" y="5253972"/>
                        <a:ext cx="4722813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2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20100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可知离子反应发生的条件：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u="sng" kern="100" dirty="0" smtClean="0">
                <a:latin typeface="Times New Roman"/>
                <a:ea typeface="华文细黑"/>
                <a:cs typeface="Times New Roman"/>
              </a:rPr>
              <a:t>易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离子反应的本质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中，混合后溶液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因此离子反应的本质是溶液中某些离子的物质的量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9689" y="273017"/>
            <a:ext cx="4062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Zn</a:t>
            </a:r>
            <a:r>
              <a:rPr lang="en-US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25880" y="904483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239226"/>
              </p:ext>
            </p:extLst>
          </p:nvPr>
        </p:nvGraphicFramePr>
        <p:xfrm>
          <a:off x="4225873" y="3563097"/>
          <a:ext cx="110331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7" name="文档" r:id="rId4" imgW="1103122" imgH="656304" progId="Word.Document.12">
                  <p:embed/>
                </p:oleObj>
              </mc:Choice>
              <mc:Fallback>
                <p:oleObj name="文档" r:id="rId4" imgW="1103122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5873" y="3563097"/>
                        <a:ext cx="1103312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95011" y="15841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难溶</a:t>
            </a:r>
            <a:endParaRPr lang="zh-CN" altLang="en-US" sz="2800" kern="100" dirty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12221" y="157258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难电离</a:t>
            </a:r>
            <a:endParaRPr lang="zh-CN" altLang="en-US" sz="2800" kern="100" dirty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439" y="221167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挥发</a:t>
            </a:r>
            <a:endParaRPr lang="zh-CN" altLang="en-US" sz="2800" kern="100" dirty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4655" y="219494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氧化还原</a:t>
            </a:r>
            <a:endParaRPr lang="zh-CN" altLang="en-US" sz="2800" kern="100" dirty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3516" y="3543933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A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30184" y="4153294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BCDE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0672" y="47640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减小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2558" y="80143"/>
            <a:ext cx="11388152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表示反应的式子。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离子方程式的意义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离子方程式不仅可以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书写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离子方程式的书写要求按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</a:t>
            </a:r>
            <a:r>
              <a:rPr lang="en-US" altLang="zh-CN" sz="2800" kern="100" dirty="0">
                <a:latin typeface="Times New Roman"/>
                <a:ea typeface="华文细黑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拆</a:t>
            </a:r>
            <a:r>
              <a:rPr lang="en-US" altLang="zh-CN" sz="2800" kern="100" dirty="0">
                <a:latin typeface="Times New Roman"/>
                <a:ea typeface="华文细黑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删</a:t>
            </a:r>
            <a:r>
              <a:rPr lang="en-US" altLang="zh-CN" sz="2800" kern="100" dirty="0">
                <a:latin typeface="Times New Roman"/>
                <a:ea typeface="华文细黑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四步进行，但我们在书写离子方程式时，一般不需要用上述步骤书写，而是要抓住离子反应的实质，根据实验现象，直接书写出离子反应方程式。如：</a:t>
            </a:r>
            <a:r>
              <a:rPr lang="en-US" altLang="zh-CN" sz="2800" kern="100" dirty="0">
                <a:latin typeface="Times New Roman"/>
                <a:ea typeface="华文细黑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溶液反应的离子方程式书写步骤：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07760" y="797665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实际参加反应的离子符号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7723" y="209380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某一个具体的化学反应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058204" y="211695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同一类型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299" y="273030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</a:rPr>
              <a:t>的离子反应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117705"/>
              </p:ext>
            </p:extLst>
          </p:nvPr>
        </p:nvGraphicFramePr>
        <p:xfrm>
          <a:off x="334566" y="520129"/>
          <a:ext cx="11485563" cy="514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" name="文档" r:id="rId4" imgW="11485160" imgH="5142042" progId="Word.Document.12">
                  <p:embed/>
                </p:oleObj>
              </mc:Choice>
              <mc:Fallback>
                <p:oleObj name="文档" r:id="rId4" imgW="11485160" imgH="51420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520129"/>
                        <a:ext cx="11485563" cy="5141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2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50"/>
          <p:cNvSpPr txBox="1">
            <a:spLocks noChangeArrowheads="1"/>
          </p:cNvSpPr>
          <p:nvPr/>
        </p:nvSpPr>
        <p:spPr bwMode="auto">
          <a:xfrm>
            <a:off x="766614" y="1989634"/>
            <a:ext cx="10447695" cy="2625823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了解电解质的概念，了解强电解质和弱电解质的概念</a:t>
            </a:r>
            <a:r>
              <a:rPr lang="zh-CN" altLang="en-US" sz="2800" b="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b="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0" kern="1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了解电解质在水溶液中的电离以及电解质溶液的导电性</a:t>
            </a:r>
            <a:r>
              <a:rPr lang="zh-CN" altLang="en-US" sz="2800" b="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b="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en-US" sz="2800" b="0" kern="100" dirty="0">
                <a:latin typeface="Times New Roman"/>
                <a:ea typeface="华文细黑"/>
                <a:cs typeface="Courier New"/>
              </a:rPr>
              <a:t>了解离子反应的概念、离子反应发生的条件，能正确书写离子方程式，并能进行有关计算。</a:t>
            </a:r>
            <a:endParaRPr lang="zh-CN" altLang="zh-CN" sz="2800" b="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174991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hlinkClick r:id="rId5" action="ppaction://hlinksldjump"/>
          </p:cNvPr>
          <p:cNvSpPr/>
          <p:nvPr/>
        </p:nvSpPr>
        <p:spPr>
          <a:xfrm>
            <a:off x="3525302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7076078" y="6382122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0494087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530069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730773"/>
            <a:ext cx="1123208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基本反应离子方程式的书写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氨水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小苏打溶液与乙酸溶液混合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037851"/>
              </p:ext>
            </p:extLst>
          </p:nvPr>
        </p:nvGraphicFramePr>
        <p:xfrm>
          <a:off x="599448" y="2700697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2" name="文档" r:id="rId4" imgW="6284746" imgH="831578" progId="Word.Document.12">
                  <p:embed/>
                </p:oleObj>
              </mc:Choice>
              <mc:Fallback>
                <p:oleObj name="文档" r:id="rId4" imgW="6284746" imgH="8315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448" y="2700697"/>
                        <a:ext cx="6284913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799591"/>
              </p:ext>
            </p:extLst>
          </p:nvPr>
        </p:nvGraphicFramePr>
        <p:xfrm>
          <a:off x="602381" y="3971133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3" name="文档" r:id="rId7" imgW="6284746" imgH="831938" progId="Word.Document.12">
                  <p:embed/>
                </p:oleObj>
              </mc:Choice>
              <mc:Fallback>
                <p:oleObj name="文档" r:id="rId7" imgW="6284746" imgH="8319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2381" y="3971133"/>
                        <a:ext cx="6284913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22979"/>
              </p:ext>
            </p:extLst>
          </p:nvPr>
        </p:nvGraphicFramePr>
        <p:xfrm>
          <a:off x="599448" y="5215815"/>
          <a:ext cx="90979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4" name="文档" r:id="rId10" imgW="9216051" imgH="834595" progId="Word.Document.12">
                  <p:embed/>
                </p:oleObj>
              </mc:Choice>
              <mc:Fallback>
                <p:oleObj name="文档" r:id="rId10" imgW="9216051" imgH="8345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9448" y="5215815"/>
                        <a:ext cx="9097962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335" y="117426"/>
            <a:ext cx="11232086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氧化镁溶于稀硫酸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澄清石灰水中加入稀盐酸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石灰乳与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将浓硝酸滴到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5604" y="661323"/>
            <a:ext cx="4421723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8754" y="1929201"/>
            <a:ext cx="3025508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157348"/>
              </p:ext>
            </p:extLst>
          </p:nvPr>
        </p:nvGraphicFramePr>
        <p:xfrm>
          <a:off x="779564" y="3404086"/>
          <a:ext cx="594518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6" name="文档" r:id="rId4" imgW="5945254" imgH="785139" progId="Word.Document.12">
                  <p:embed/>
                </p:oleObj>
              </mc:Choice>
              <mc:Fallback>
                <p:oleObj name="文档" r:id="rId4" imgW="5945254" imgH="7851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9564" y="3404086"/>
                        <a:ext cx="5945187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07556" y="4509914"/>
            <a:ext cx="591572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10" grpId="0"/>
      <p:bldP spid="1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369" y="158123"/>
            <a:ext cx="11232086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两稀溶液混合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溶液呈酸性，其原因是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用离子方程式表示，下同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溶液呈碱性，其原因是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______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013332"/>
              </p:ext>
            </p:extLst>
          </p:nvPr>
        </p:nvGraphicFramePr>
        <p:xfrm>
          <a:off x="649972" y="860656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8" name="文档" r:id="rId4" imgW="4843441" imgH="855391" progId="Word.Document.12">
                  <p:embed/>
                </p:oleObj>
              </mc:Choice>
              <mc:Fallback>
                <p:oleObj name="文档" r:id="rId4" imgW="4843441" imgH="8553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9972" y="860656"/>
                        <a:ext cx="4843462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246412"/>
              </p:ext>
            </p:extLst>
          </p:nvPr>
        </p:nvGraphicFramePr>
        <p:xfrm>
          <a:off x="675680" y="2144642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9" name="文档" r:id="rId7" imgW="4843441" imgH="855751" progId="Word.Document.12">
                  <p:embed/>
                </p:oleObj>
              </mc:Choice>
              <mc:Fallback>
                <p:oleObj name="文档" r:id="rId7" imgW="4843441" imgH="8557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5680" y="2144642"/>
                        <a:ext cx="4843462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349328"/>
              </p:ext>
            </p:extLst>
          </p:nvPr>
        </p:nvGraphicFramePr>
        <p:xfrm>
          <a:off x="625475" y="3404861"/>
          <a:ext cx="4779963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" name="文档" r:id="rId10" imgW="4843441" imgH="855751" progId="Word.Document.12">
                  <p:embed/>
                </p:oleObj>
              </mc:Choice>
              <mc:Fallback>
                <p:oleObj name="文档" r:id="rId10" imgW="4843441" imgH="8557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5475" y="3404861"/>
                        <a:ext cx="4779963" cy="833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1431"/>
              </p:ext>
            </p:extLst>
          </p:nvPr>
        </p:nvGraphicFramePr>
        <p:xfrm>
          <a:off x="622598" y="4723380"/>
          <a:ext cx="87042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" name="文档" r:id="rId13" imgW="8815917" imgH="869565" progId="Word.Document.12">
                  <p:embed/>
                </p:oleObj>
              </mc:Choice>
              <mc:Fallback>
                <p:oleObj name="文档" r:id="rId13" imgW="8815917" imgH="8695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2598" y="4723380"/>
                        <a:ext cx="8704262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566" y="152285"/>
            <a:ext cx="11615778" cy="39192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多重反应离子方程式的书写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混合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cs typeface="Courier New"/>
              </a:rPr>
              <a:t>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582495"/>
              </p:ext>
            </p:extLst>
          </p:nvPr>
        </p:nvGraphicFramePr>
        <p:xfrm>
          <a:off x="523772" y="2129013"/>
          <a:ext cx="7645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1" name="文档" r:id="rId4" imgW="7644875" imgH="761380" progId="Word.Document.12">
                  <p:embed/>
                </p:oleObj>
              </mc:Choice>
              <mc:Fallback>
                <p:oleObj name="文档" r:id="rId4" imgW="7644875" imgH="7613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772" y="2129013"/>
                        <a:ext cx="76454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12945"/>
              </p:ext>
            </p:extLst>
          </p:nvPr>
        </p:nvGraphicFramePr>
        <p:xfrm>
          <a:off x="511098" y="3443699"/>
          <a:ext cx="84026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2" name="文档" r:id="rId7" imgW="8516466" imgH="761380" progId="Word.Document.12">
                  <p:embed/>
                </p:oleObj>
              </mc:Choice>
              <mc:Fallback>
                <p:oleObj name="文档" r:id="rId7" imgW="8516466" imgH="7613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1098" y="3443699"/>
                        <a:ext cx="8402638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2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5686" y="189434"/>
            <a:ext cx="11388152" cy="42584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(3)CuSO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(4)Fe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39190"/>
              </p:ext>
            </p:extLst>
          </p:nvPr>
        </p:nvGraphicFramePr>
        <p:xfrm>
          <a:off x="564876" y="1004672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6" name="文档" r:id="rId4" imgW="8516466" imgH="762100" progId="Word.Document.12">
                  <p:embed/>
                </p:oleObj>
              </mc:Choice>
              <mc:Fallback>
                <p:oleObj name="文档" r:id="rId4" imgW="8516466" imgH="762100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76" y="1004672"/>
                        <a:ext cx="840263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012994"/>
              </p:ext>
            </p:extLst>
          </p:nvPr>
        </p:nvGraphicFramePr>
        <p:xfrm>
          <a:off x="602159" y="2389287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7" name="文档" r:id="rId7" imgW="8516466" imgH="762100" progId="Word.Document.12">
                  <p:embed/>
                </p:oleObj>
              </mc:Choice>
              <mc:Fallback>
                <p:oleObj name="文档" r:id="rId7" imgW="8516466" imgH="762100" progId="Word.Document.12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59" y="2389287"/>
                        <a:ext cx="840263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592999"/>
              </p:ext>
            </p:extLst>
          </p:nvPr>
        </p:nvGraphicFramePr>
        <p:xfrm>
          <a:off x="579860" y="3792164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8" name="文档" r:id="rId10" imgW="8516466" imgH="762100" progId="Word.Document.12">
                  <p:embed/>
                </p:oleObj>
              </mc:Choice>
              <mc:Fallback>
                <p:oleObj name="文档" r:id="rId10" imgW="8516466" imgH="7621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60" y="3792164"/>
                        <a:ext cx="840263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005279"/>
              </p:ext>
            </p:extLst>
          </p:nvPr>
        </p:nvGraphicFramePr>
        <p:xfrm>
          <a:off x="357716" y="837506"/>
          <a:ext cx="11523662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3" name="文档" r:id="rId4" imgW="11523662" imgH="5435141" progId="Word.Document.12">
                  <p:embed/>
                </p:oleObj>
              </mc:Choice>
              <mc:Fallback>
                <p:oleObj name="文档" r:id="rId4" imgW="11523662" imgH="54351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716" y="837506"/>
                        <a:ext cx="11523662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1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1258" y="-3440"/>
            <a:ext cx="11388152" cy="66869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强化记忆盐、碱溶解性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钾、钠、铵盐、硝酸盐都易溶；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硫酸盐不溶铅和钡；盐酸盐不溶银亚汞；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微溶物有四种；强碱都易溶，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是微溶。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四种微溶物是指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及微溶的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都难溶于稀强酸。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多重反应离子方程式书写时的注意点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两种电解质溶液混合，至少电离出两种阴离子和两种阳离子，这四种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或更多种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之间都能两两结合成难电离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或难溶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的物质或后续离子之间的氧化还原反应，这样的离子反应称为多重反应。在写这类反应的离子方程式时易丢失其中的一组反应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00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/>
          <p:cNvSpPr txBox="1"/>
          <p:nvPr/>
        </p:nvSpPr>
        <p:spPr>
          <a:xfrm>
            <a:off x="232063" y="2275632"/>
            <a:ext cx="11726287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考点三　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用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分类思想突破跟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量有关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的离子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方程式的书写</a:t>
            </a:r>
          </a:p>
        </p:txBody>
      </p:sp>
    </p:spTree>
    <p:extLst>
      <p:ext uri="{BB962C8B-B14F-4D97-AF65-F5344CB8AC3E}">
        <p14:creationId xmlns:p14="http://schemas.microsoft.com/office/powerpoint/2010/main" val="30353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2125" y="667782"/>
            <a:ext cx="11850557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连续型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指反应生成的离子因又能跟剩余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的反应物继续反应而跟用量有关。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可溶性多元弱酸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与碱溶液反应。如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与更弱酸的盐溶液反应。如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208111"/>
              </p:ext>
            </p:extLst>
          </p:nvPr>
        </p:nvGraphicFramePr>
        <p:xfrm>
          <a:off x="1835159" y="2692789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58" name="文档" r:id="rId4" imgW="4948929" imgH="831630" progId="Word.Document.12">
                  <p:embed/>
                </p:oleObj>
              </mc:Choice>
              <mc:Fallback>
                <p:oleObj name="文档" r:id="rId4" imgW="4948929" imgH="8316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5159" y="2692789"/>
                        <a:ext cx="4948237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692617"/>
              </p:ext>
            </p:extLst>
          </p:nvPr>
        </p:nvGraphicFramePr>
        <p:xfrm>
          <a:off x="1832324" y="3320190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59" name="文档" r:id="rId7" imgW="4948929" imgH="831990" progId="Word.Document.12">
                  <p:embed/>
                </p:oleObj>
              </mc:Choice>
              <mc:Fallback>
                <p:oleObj name="文档" r:id="rId7" imgW="4948929" imgH="8319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2324" y="3320190"/>
                        <a:ext cx="4948237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621654"/>
              </p:ext>
            </p:extLst>
          </p:nvPr>
        </p:nvGraphicFramePr>
        <p:xfrm>
          <a:off x="2611075" y="4570034"/>
          <a:ext cx="83343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0" name="文档" r:id="rId10" imgW="8443743" imgH="843818" progId="Word.Document.12">
                  <p:embed/>
                </p:oleObj>
              </mc:Choice>
              <mc:Fallback>
                <p:oleObj name="文档" r:id="rId10" imgW="8443743" imgH="8438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11075" y="4570034"/>
                        <a:ext cx="83343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625753"/>
              </p:ext>
            </p:extLst>
          </p:nvPr>
        </p:nvGraphicFramePr>
        <p:xfrm>
          <a:off x="2601539" y="5239314"/>
          <a:ext cx="82073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1" name="文档" r:id="rId13" imgW="8443743" imgH="844538" progId="Word.Document.12">
                  <p:embed/>
                </p:oleObj>
              </mc:Choice>
              <mc:Fallback>
                <p:oleObj name="文档" r:id="rId13" imgW="8443743" imgH="8445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01539" y="5239314"/>
                        <a:ext cx="820737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2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9305" y="683394"/>
            <a:ext cx="10943790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多元弱酸盐与强酸反应。如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溶液与稀盐酸：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铝盐溶液与强碱溶液反应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651865"/>
              </p:ext>
            </p:extLst>
          </p:nvPr>
        </p:nvGraphicFramePr>
        <p:xfrm>
          <a:off x="2605088" y="1496640"/>
          <a:ext cx="388778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" name="文档" r:id="rId4" imgW="3991258" imgH="833070" progId="Word.Document.12">
                  <p:embed/>
                </p:oleObj>
              </mc:Choice>
              <mc:Fallback>
                <p:oleObj name="文档" r:id="rId4" imgW="3991258" imgH="833070" progId="Word.Document.12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1496640"/>
                        <a:ext cx="3887787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26580"/>
              </p:ext>
            </p:extLst>
          </p:nvPr>
        </p:nvGraphicFramePr>
        <p:xfrm>
          <a:off x="2581275" y="2203078"/>
          <a:ext cx="4826000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" name="文档" r:id="rId7" imgW="4952889" imgH="833070" progId="Word.Document.12">
                  <p:embed/>
                </p:oleObj>
              </mc:Choice>
              <mc:Fallback>
                <p:oleObj name="文档" r:id="rId7" imgW="4952889" imgH="83307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2203078"/>
                        <a:ext cx="4826000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494806" y="3589422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390525"/>
              </p:ext>
            </p:extLst>
          </p:nvPr>
        </p:nvGraphicFramePr>
        <p:xfrm>
          <a:off x="2638425" y="4287465"/>
          <a:ext cx="48037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8" name="文档" r:id="rId10" imgW="4952889" imgH="833430" progId="Word.Document.12">
                  <p:embed/>
                </p:oleObj>
              </mc:Choice>
              <mc:Fallback>
                <p:oleObj name="文档" r:id="rId10" imgW="4952889" imgH="83343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4287465"/>
                        <a:ext cx="4803775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5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2395315" y="2714214"/>
            <a:ext cx="7399783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8000" b="1" dirty="0">
                <a:solidFill>
                  <a:schemeClr val="bg1"/>
                </a:solidFill>
                <a:latin typeface="+mj-ea"/>
                <a:ea typeface="+mj-ea"/>
              </a:rPr>
              <a:t>考点一　电解质</a:t>
            </a: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7440" y="658956"/>
            <a:ext cx="11053228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溶液与强酸溶液反应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强酸过量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303854"/>
              </p:ext>
            </p:extLst>
          </p:nvPr>
        </p:nvGraphicFramePr>
        <p:xfrm>
          <a:off x="3024127" y="1449446"/>
          <a:ext cx="57816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6" name="文档" r:id="rId4" imgW="5781088" imgH="761380" progId="Word.Document.12">
                  <p:embed/>
                </p:oleObj>
              </mc:Choice>
              <mc:Fallback>
                <p:oleObj name="文档" r:id="rId4" imgW="5781088" imgH="7613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4127" y="1449446"/>
                        <a:ext cx="57816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497658"/>
              </p:ext>
            </p:extLst>
          </p:nvPr>
        </p:nvGraphicFramePr>
        <p:xfrm>
          <a:off x="2613114" y="2176842"/>
          <a:ext cx="5705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7" name="文档" r:id="rId7" imgW="5781088" imgH="762100" progId="Word.Document.12">
                  <p:embed/>
                </p:oleObj>
              </mc:Choice>
              <mc:Fallback>
                <p:oleObj name="文档" r:id="rId7" imgW="5781088" imgH="76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3114" y="2176842"/>
                        <a:ext cx="57054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169416"/>
              </p:ext>
            </p:extLst>
          </p:nvPr>
        </p:nvGraphicFramePr>
        <p:xfrm>
          <a:off x="2181066" y="3577679"/>
          <a:ext cx="71294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8" name="文档" r:id="rId10" imgW="7222219" imgH="656263" progId="Word.Document.12">
                  <p:embed/>
                </p:oleObj>
              </mc:Choice>
              <mc:Fallback>
                <p:oleObj name="文档" r:id="rId10" imgW="7222219" imgH="6562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81066" y="3577679"/>
                        <a:ext cx="7129463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25685"/>
              </p:ext>
            </p:extLst>
          </p:nvPr>
        </p:nvGraphicFramePr>
        <p:xfrm>
          <a:off x="3116499" y="4292393"/>
          <a:ext cx="7129463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9" name="文档" r:id="rId13" imgW="7222219" imgH="655543" progId="Word.Document.12">
                  <p:embed/>
                </p:oleObj>
              </mc:Choice>
              <mc:Fallback>
                <p:oleObj name="文档" r:id="rId13" imgW="7222219" imgH="6555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16499" y="4292393"/>
                        <a:ext cx="7129463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433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408" y="465891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先后型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一种反应物的两种或两种以上的组成离子，都能跟另一种反应物的组成离子反应，但因反应次序不同而跟用量有关。又可称为竞争型。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60081" y="3118612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512620"/>
              </p:ext>
            </p:extLst>
          </p:nvPr>
        </p:nvGraphicFramePr>
        <p:xfrm>
          <a:off x="2531369" y="3746418"/>
          <a:ext cx="6121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3" name="文档" r:id="rId4" imgW="6120940" imgH="667783" progId="Word.Document.12">
                  <p:embed/>
                </p:oleObj>
              </mc:Choice>
              <mc:Fallback>
                <p:oleObj name="文档" r:id="rId4" imgW="6120940" imgH="6677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31369" y="3746418"/>
                        <a:ext cx="6121400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441814"/>
              </p:ext>
            </p:extLst>
          </p:nvPr>
        </p:nvGraphicFramePr>
        <p:xfrm>
          <a:off x="1955800" y="5035088"/>
          <a:ext cx="707231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4" name="文档" r:id="rId7" imgW="7164977" imgH="679302" progId="Word.Document.12">
                  <p:embed/>
                </p:oleObj>
              </mc:Choice>
              <mc:Fallback>
                <p:oleObj name="文档" r:id="rId7" imgW="7164977" imgH="6793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55800" y="5035088"/>
                        <a:ext cx="7072313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099726"/>
              </p:ext>
            </p:extLst>
          </p:nvPr>
        </p:nvGraphicFramePr>
        <p:xfrm>
          <a:off x="1944888" y="5671213"/>
          <a:ext cx="8936037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5" name="文档" r:id="rId10" imgW="9049089" imgH="715985" progId="Word.Document.12">
                  <p:embed/>
                </p:oleObj>
              </mc:Choice>
              <mc:Fallback>
                <p:oleObj name="文档" r:id="rId10" imgW="9049089" imgH="7159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44888" y="5671213"/>
                        <a:ext cx="8936037" cy="70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6432" y="765498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溶液中，逐滴加入稀盐酸至过量，反应的离子方程式依次为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410425"/>
              </p:ext>
            </p:extLst>
          </p:nvPr>
        </p:nvGraphicFramePr>
        <p:xfrm>
          <a:off x="3094020" y="912862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9" name="文档" r:id="rId4" imgW="1126524" imgH="843870" progId="Word.Document.12">
                  <p:embed/>
                </p:oleObj>
              </mc:Choice>
              <mc:Fallback>
                <p:oleObj name="文档" r:id="rId4" imgW="1126524" imgH="8438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94020" y="912862"/>
                        <a:ext cx="1111250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133927"/>
              </p:ext>
            </p:extLst>
          </p:nvPr>
        </p:nvGraphicFramePr>
        <p:xfrm>
          <a:off x="4295006" y="878137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0" name="文档" r:id="rId7" imgW="1126524" imgH="844590" progId="Word.Document.12">
                  <p:embed/>
                </p:oleObj>
              </mc:Choice>
              <mc:Fallback>
                <p:oleObj name="文档" r:id="rId7" imgW="1126524" imgH="8445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95006" y="878137"/>
                        <a:ext cx="1111250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84143" y="2119207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675329"/>
              </p:ext>
            </p:extLst>
          </p:nvPr>
        </p:nvGraphicFramePr>
        <p:xfrm>
          <a:off x="670949" y="2766033"/>
          <a:ext cx="51593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1" name="文档" r:id="rId10" imgW="5159905" imgH="714986" progId="Word.Document.12">
                  <p:embed/>
                </p:oleObj>
              </mc:Choice>
              <mc:Fallback>
                <p:oleObj name="文档" r:id="rId10" imgW="5159905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0949" y="2766033"/>
                        <a:ext cx="5159375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54837"/>
              </p:ext>
            </p:extLst>
          </p:nvPr>
        </p:nvGraphicFramePr>
        <p:xfrm>
          <a:off x="647700" y="3404618"/>
          <a:ext cx="50927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2" name="文档" r:id="rId13" imgW="5159905" imgH="714266" progId="Word.Document.12">
                  <p:embed/>
                </p:oleObj>
              </mc:Choice>
              <mc:Fallback>
                <p:oleObj name="文档" r:id="rId13" imgW="5159905" imgH="7142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7700" y="3404618"/>
                        <a:ext cx="5092700" cy="69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4882" y="4046489"/>
            <a:ext cx="4942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5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007" y="71664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溶液至过量，反应的离子方程式依次为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757082"/>
              </p:ext>
            </p:extLst>
          </p:nvPr>
        </p:nvGraphicFramePr>
        <p:xfrm>
          <a:off x="3907666" y="829279"/>
          <a:ext cx="112712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0" name="文档" r:id="rId4" imgW="1126524" imgH="691225" progId="Word.Document.12">
                  <p:embed/>
                </p:oleObj>
              </mc:Choice>
              <mc:Fallback>
                <p:oleObj name="文档" r:id="rId4" imgW="1126524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7666" y="829279"/>
                        <a:ext cx="1127125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04315" y="2095859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69590" y="2694025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11669"/>
              </p:ext>
            </p:extLst>
          </p:nvPr>
        </p:nvGraphicFramePr>
        <p:xfrm>
          <a:off x="708577" y="3361134"/>
          <a:ext cx="41052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1" name="文档" r:id="rId7" imgW="4105026" imgH="820109" progId="Word.Document.12">
                  <p:embed/>
                </p:oleObj>
              </mc:Choice>
              <mc:Fallback>
                <p:oleObj name="文档" r:id="rId7" imgW="4105026" imgH="8201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8577" y="3361134"/>
                        <a:ext cx="4105275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755478"/>
              </p:ext>
            </p:extLst>
          </p:nvPr>
        </p:nvGraphicFramePr>
        <p:xfrm>
          <a:off x="713200" y="4014573"/>
          <a:ext cx="515143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2" name="文档" r:id="rId10" imgW="5221830" imgH="820109" progId="Word.Document.12">
                  <p:embed/>
                </p:oleObj>
              </mc:Choice>
              <mc:Fallback>
                <p:oleObj name="文档" r:id="rId10" imgW="5221830" imgH="8201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3200" y="4014573"/>
                        <a:ext cx="5151438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6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配比型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当一种反应物中有两种或两种以上组成离子参与反应时，因其组成比例不协调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一般为复盐或酸式盐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，当一种组成离子恰好完全反应时，另一种组成离子不能恰好完全反应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有剩余或不足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，因而跟用量有关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643550"/>
              </p:ext>
            </p:extLst>
          </p:nvPr>
        </p:nvGraphicFramePr>
        <p:xfrm>
          <a:off x="2397988" y="3471056"/>
          <a:ext cx="648493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0" name="文档" r:id="rId4" imgW="6484193" imgH="667783" progId="Word.Document.12">
                  <p:embed/>
                </p:oleObj>
              </mc:Choice>
              <mc:Fallback>
                <p:oleObj name="文档" r:id="rId4" imgW="6484193" imgH="6677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97988" y="3471056"/>
                        <a:ext cx="6484938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629616"/>
              </p:ext>
            </p:extLst>
          </p:nvPr>
        </p:nvGraphicFramePr>
        <p:xfrm>
          <a:off x="2408238" y="4097538"/>
          <a:ext cx="83216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1" name="文档" r:id="rId7" imgW="8326379" imgH="657703" progId="Word.Document.12">
                  <p:embed/>
                </p:oleObj>
              </mc:Choice>
              <mc:Fallback>
                <p:oleObj name="文档" r:id="rId7" imgW="8326379" imgH="6577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8238" y="4097538"/>
                        <a:ext cx="8321675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891409"/>
              </p:ext>
            </p:extLst>
          </p:nvPr>
        </p:nvGraphicFramePr>
        <p:xfrm>
          <a:off x="2773262" y="5397160"/>
          <a:ext cx="82184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2" name="文档" r:id="rId10" imgW="8326379" imgH="657343" progId="Word.Document.12">
                  <p:embed/>
                </p:oleObj>
              </mc:Choice>
              <mc:Fallback>
                <p:oleObj name="文档" r:id="rId10" imgW="8326379" imgH="657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3262" y="5397160"/>
                        <a:ext cx="8218488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417837"/>
              </p:ext>
            </p:extLst>
          </p:nvPr>
        </p:nvGraphicFramePr>
        <p:xfrm>
          <a:off x="2759688" y="6032442"/>
          <a:ext cx="82184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3" name="文档" r:id="rId13" imgW="8326379" imgH="657343" progId="Word.Document.12">
                  <p:embed/>
                </p:oleObj>
              </mc:Choice>
              <mc:Fallback>
                <p:oleObj name="文档" r:id="rId13" imgW="8326379" imgH="657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59688" y="6032442"/>
                        <a:ext cx="8218488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03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23678" y="656207"/>
            <a:ext cx="1138815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[Ba(OH)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此时溶液呈</a:t>
            </a:r>
            <a:r>
              <a:rPr lang="zh-CN" altLang="zh-CN" sz="2800" u="sng" kern="100" dirty="0"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[Ba(OH)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此时溶液呈</a:t>
            </a:r>
            <a:r>
              <a:rPr lang="zh-CN" altLang="zh-CN" sz="2800" u="sng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性，若向该溶液中再加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667262"/>
              </p:ext>
            </p:extLst>
          </p:nvPr>
        </p:nvGraphicFramePr>
        <p:xfrm>
          <a:off x="470569" y="2007454"/>
          <a:ext cx="82184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5" name="文档" r:id="rId4" imgW="8326379" imgH="657343" progId="Word.Document.12">
                  <p:embed/>
                </p:oleObj>
              </mc:Choice>
              <mc:Fallback>
                <p:oleObj name="文档" r:id="rId4" imgW="8326379" imgH="657343" progId="Word.Document.12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69" y="2007454"/>
                        <a:ext cx="8218488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2693"/>
              </p:ext>
            </p:extLst>
          </p:nvPr>
        </p:nvGraphicFramePr>
        <p:xfrm>
          <a:off x="473127" y="3302467"/>
          <a:ext cx="82184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6" name="文档" r:id="rId7" imgW="8326379" imgH="657343" progId="Word.Document.12">
                  <p:embed/>
                </p:oleObj>
              </mc:Choice>
              <mc:Fallback>
                <p:oleObj name="文档" r:id="rId7" imgW="8326379" imgH="657343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27" y="3302467"/>
                        <a:ext cx="8218488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656345"/>
              </p:ext>
            </p:extLst>
          </p:nvPr>
        </p:nvGraphicFramePr>
        <p:xfrm>
          <a:off x="7308568" y="3951882"/>
          <a:ext cx="41560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7" name="文档" r:id="rId10" imgW="4214114" imgH="656304" progId="Word.Document.12">
                  <p:embed/>
                </p:oleObj>
              </mc:Choice>
              <mc:Fallback>
                <p:oleObj name="文档" r:id="rId10" imgW="4214114" imgH="65630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568" y="3951882"/>
                        <a:ext cx="41560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6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14293" y="23150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思维建模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592" y="693490"/>
            <a:ext cx="11296938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定一法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书写酸式盐与碱反应的离子方程式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根据相对量将少量物质定为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，若少量物质有两种或两种以上离子参加反应，则参加反应离子的物质的量之比与物质组成之比相符。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依据少量物质中离子的物质的量，确定过量物质中实际参加反应的离子的物质的量。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先中和后沉淀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的思路正确书写离子方程式。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7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1001504" y="2275632"/>
            <a:ext cx="10318850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考点四　突破离子方程式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正误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判断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四个陷阱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zh-CN" altLang="zh-CN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1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7217" y="705065"/>
            <a:ext cx="1161705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化学式或离子符号的正确使用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盐酸：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醋酸溶液与水垢中的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816862"/>
              </p:ext>
            </p:extLst>
          </p:nvPr>
        </p:nvGraphicFramePr>
        <p:xfrm>
          <a:off x="4176049" y="2304625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6" name="文档" r:id="rId4" imgW="1033277" imgH="691225" progId="Word.Document.12">
                  <p:embed/>
                </p:oleObj>
              </mc:Choice>
              <mc:Fallback>
                <p:oleObj name="文档" r:id="rId4" imgW="1033277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6049" y="2304625"/>
                        <a:ext cx="1033462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27141"/>
              </p:ext>
            </p:extLst>
          </p:nvPr>
        </p:nvGraphicFramePr>
        <p:xfrm>
          <a:off x="5232661" y="3006763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7" name="文档" r:id="rId7" imgW="1033277" imgH="690505" progId="Word.Document.12">
                  <p:embed/>
                </p:oleObj>
              </mc:Choice>
              <mc:Fallback>
                <p:oleObj name="文档" r:id="rId7" imgW="1033277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2661" y="3006763"/>
                        <a:ext cx="1033462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782652" y="232396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8914" y="29851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51969" y="444948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21114" y="509755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2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0320" y="765498"/>
            <a:ext cx="11074344" cy="36189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“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拆分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”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离子方程式的正误判断中，常常设置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物质是否能拆分陷阱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，氧化物、弱电解质、沉淀、酸式酸根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在离子方程式中均不能拆分。在复习时，应熟记常见的弱电解质、溶解度表及常见多元弱酸的酸式酸根。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838221"/>
              </p:ext>
            </p:extLst>
          </p:nvPr>
        </p:nvGraphicFramePr>
        <p:xfrm>
          <a:off x="5869260" y="2338099"/>
          <a:ext cx="11620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" name="文档" r:id="rId4" imgW="1162167" imgH="679344" progId="Word.Document.12">
                  <p:embed/>
                </p:oleObj>
              </mc:Choice>
              <mc:Fallback>
                <p:oleObj name="文档" r:id="rId4" imgW="1162167" imgH="679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9260" y="2338099"/>
                        <a:ext cx="1162050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7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56905" y="705065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电离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电解质在水溶液中或熔融状态下离解成自由移动离子的过程。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电解质和非电解质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能够导电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非电解质是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强电解质和弱电解质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在水溶液中完全电离的电解质叫强电解质。在水溶液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电离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的电解质叫弱电解质。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61972" y="258971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48422" y="2592268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63879" y="2603843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73656" y="3249357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5824" y="324034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29226" y="3251915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08762" y="4524909"/>
            <a:ext cx="902811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部分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7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2"/>
      <p:bldP spid="4" grpId="0"/>
      <p:bldP spid="4" grpId="2"/>
      <p:bldP spid="5" grpId="0"/>
      <p:bldP spid="5" grpId="2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6258" y="140576"/>
            <a:ext cx="1150203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题组二　离子方程式中的守恒关系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向稀硝酸中加入铜片：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向水中加入一小块钠：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和浓盐酸混合加热：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14104"/>
              </p:ext>
            </p:extLst>
          </p:nvPr>
        </p:nvGraphicFramePr>
        <p:xfrm>
          <a:off x="6146005" y="2414343"/>
          <a:ext cx="9747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8" name="文档" r:id="rId4" imgW="974233" imgH="644423" progId="Word.Document.12">
                  <p:embed/>
                </p:oleObj>
              </mc:Choice>
              <mc:Fallback>
                <p:oleObj name="文档" r:id="rId4" imgW="974233" imgH="6444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005" y="2414343"/>
                        <a:ext cx="974725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887074"/>
              </p:ext>
            </p:extLst>
          </p:nvPr>
        </p:nvGraphicFramePr>
        <p:xfrm>
          <a:off x="8090221" y="3638479"/>
          <a:ext cx="15970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9" name="文档" r:id="rId7" imgW="1603560" imgH="792388" progId="Word.Document.12">
                  <p:embed/>
                </p:oleObj>
              </mc:Choice>
              <mc:Fallback>
                <p:oleObj name="文档" r:id="rId7" imgW="1603560" imgH="7923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90221" y="3638479"/>
                        <a:ext cx="159702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638177" y="17544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26918" y="24322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51247" y="31649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8319" y="45370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43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9424" y="751365"/>
            <a:ext cx="10856137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守恒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离子方程式除符合质量守恒外，还应符合电荷守恒，学生往往只注意质量守恒，而忽略电荷守恒，这也是命题者经常设置的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2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4408" y="189434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有关离子反应的反应原理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投入到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和稀硝酸反应：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和浓硫酸反应：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896700"/>
              </p:ext>
            </p:extLst>
          </p:nvPr>
        </p:nvGraphicFramePr>
        <p:xfrm>
          <a:off x="7126468" y="4188165"/>
          <a:ext cx="116205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3" name="文档" r:id="rId4" imgW="1162167" imgH="667824" progId="Word.Document.12">
                  <p:embed/>
                </p:oleObj>
              </mc:Choice>
              <mc:Fallback>
                <p:oleObj name="文档" r:id="rId4" imgW="1162167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26468" y="4188165"/>
                        <a:ext cx="1162050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91550" y="1657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83438" y="231307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51274" y="291883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02532" y="356035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5963" y="420084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9859" y="485147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20328" y="54844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079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2558" y="238292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的电离：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溶液中滴入烧碱溶液并加热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   </a:t>
            </a: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066071"/>
              </p:ext>
            </p:extLst>
          </p:nvPr>
        </p:nvGraphicFramePr>
        <p:xfrm>
          <a:off x="6394126" y="382308"/>
          <a:ext cx="102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2" name="文档" r:id="rId4" imgW="1021036" imgH="703105" progId="Word.Document.12">
                  <p:embed/>
                </p:oleObj>
              </mc:Choice>
              <mc:Fallback>
                <p:oleObj name="文档" r:id="rId4" imgW="1021036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4126" y="382308"/>
                        <a:ext cx="1020762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955336"/>
              </p:ext>
            </p:extLst>
          </p:nvPr>
        </p:nvGraphicFramePr>
        <p:xfrm>
          <a:off x="3718255" y="2304979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3" name="文档" r:id="rId7" imgW="1021036" imgH="703465" progId="Word.Document.12">
                  <p:embed/>
                </p:oleObj>
              </mc:Choice>
              <mc:Fallback>
                <p:oleObj name="文档" r:id="rId7" imgW="1021036" imgH="703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8255" y="2304979"/>
                        <a:ext cx="10191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24652"/>
              </p:ext>
            </p:extLst>
          </p:nvPr>
        </p:nvGraphicFramePr>
        <p:xfrm>
          <a:off x="6875032" y="2746676"/>
          <a:ext cx="43973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4" name="文档" r:id="rId10" imgW="4397728" imgH="902192" progId="Word.Document.12">
                  <p:embed/>
                </p:oleObj>
              </mc:Choice>
              <mc:Fallback>
                <p:oleObj name="文档" r:id="rId10" imgW="4397728" imgH="9021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75032" y="2746676"/>
                        <a:ext cx="4397375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37209"/>
              </p:ext>
            </p:extLst>
          </p:nvPr>
        </p:nvGraphicFramePr>
        <p:xfrm>
          <a:off x="10680393" y="4211912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5" name="文档" r:id="rId13" imgW="1021036" imgH="703465" progId="Word.Document.12">
                  <p:embed/>
                </p:oleObj>
              </mc:Choice>
              <mc:Fallback>
                <p:oleObj name="文档" r:id="rId13" imgW="1021036" imgH="703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80393" y="4211912"/>
                        <a:ext cx="10191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83842" y="103038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74523" y="170160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10350" y="234174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60906" y="362266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14606" y="489964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6762" y="693490"/>
            <a:ext cx="1074865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原理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离子反应应符合客观事实，而命题者往往设置不符合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反应原理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和非氧化性酸反应应生成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，金属和氧化性酸反应不放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，忽略隐含反应，不符合配比关系，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 smtClean="0">
                <a:latin typeface="ZBFH"/>
                <a:ea typeface="华文细黑"/>
                <a:cs typeface="Times New Roman"/>
              </a:rPr>
              <a:t>       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使用不正确以及忽略反应条件等。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064378"/>
              </p:ext>
            </p:extLst>
          </p:nvPr>
        </p:nvGraphicFramePr>
        <p:xfrm>
          <a:off x="9479582" y="2744439"/>
          <a:ext cx="8445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5" name="文档" r:id="rId4" imgW="845343" imgH="738027" progId="Word.Document.12">
                  <p:embed/>
                </p:oleObj>
              </mc:Choice>
              <mc:Fallback>
                <p:oleObj name="文档" r:id="rId4" imgW="845343" imgH="7380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79582" y="2744439"/>
                        <a:ext cx="844550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1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77378" y="117426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题组四　有关反应物用量不同离子方程式的正误判断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溶液中通入等量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94778"/>
              </p:ext>
            </p:extLst>
          </p:nvPr>
        </p:nvGraphicFramePr>
        <p:xfrm>
          <a:off x="10548127" y="3465201"/>
          <a:ext cx="12557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1" name="文档" r:id="rId4" imgW="1255414" imgH="714986" progId="Word.Document.12">
                  <p:embed/>
                </p:oleObj>
              </mc:Choice>
              <mc:Fallback>
                <p:oleObj name="文档" r:id="rId4" imgW="1255414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8127" y="3465201"/>
                        <a:ext cx="125571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134148"/>
              </p:ext>
            </p:extLst>
          </p:nvPr>
        </p:nvGraphicFramePr>
        <p:xfrm>
          <a:off x="5688866" y="4761345"/>
          <a:ext cx="12096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2" name="文档" r:id="rId7" imgW="1208970" imgH="667824" progId="Word.Document.12">
                  <p:embed/>
                </p:oleObj>
              </mc:Choice>
              <mc:Fallback>
                <p:oleObj name="文档" r:id="rId7" imgW="1208970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8866" y="4761345"/>
                        <a:ext cx="120967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866803"/>
              </p:ext>
            </p:extLst>
          </p:nvPr>
        </p:nvGraphicFramePr>
        <p:xfrm>
          <a:off x="469565" y="5388951"/>
          <a:ext cx="11271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3" name="文档" r:id="rId10" imgW="1126524" imgH="703105" progId="Word.Document.12">
                  <p:embed/>
                </p:oleObj>
              </mc:Choice>
              <mc:Fallback>
                <p:oleObj name="文档" r:id="rId10" imgW="1126524" imgH="7031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565" y="5388951"/>
                        <a:ext cx="112712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549190" y="156916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17128" y="28692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4901" y="41307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2286" y="54203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75301"/>
            <a:ext cx="1138815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 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溶液中滴入少量盐酸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等物质的量反应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2OH 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712026"/>
              </p:ext>
            </p:extLst>
          </p:nvPr>
        </p:nvGraphicFramePr>
        <p:xfrm>
          <a:off x="6812292" y="312856"/>
          <a:ext cx="12557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2" name="文档" r:id="rId4" imgW="1255414" imgH="761427" progId="Word.Document.12">
                  <p:embed/>
                </p:oleObj>
              </mc:Choice>
              <mc:Fallback>
                <p:oleObj name="文档" r:id="rId4" imgW="1255414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2292" y="312856"/>
                        <a:ext cx="1255713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186959"/>
              </p:ext>
            </p:extLst>
          </p:nvPr>
        </p:nvGraphicFramePr>
        <p:xfrm>
          <a:off x="5882076" y="954241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3" name="文档" r:id="rId7" imgW="1255414" imgH="762147" progId="Word.Document.12">
                  <p:embed/>
                </p:oleObj>
              </mc:Choice>
              <mc:Fallback>
                <p:oleObj name="文档" r:id="rId7" imgW="1255414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2076" y="954241"/>
                        <a:ext cx="123825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677272"/>
              </p:ext>
            </p:extLst>
          </p:nvPr>
        </p:nvGraphicFramePr>
        <p:xfrm>
          <a:off x="8125880" y="1585850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4" name="文档" r:id="rId10" imgW="1255414" imgH="762147" progId="Word.Document.12">
                  <p:embed/>
                </p:oleObj>
              </mc:Choice>
              <mc:Fallback>
                <p:oleObj name="文档" r:id="rId10" imgW="1255414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25880" y="1585850"/>
                        <a:ext cx="123825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80128"/>
              </p:ext>
            </p:extLst>
          </p:nvPr>
        </p:nvGraphicFramePr>
        <p:xfrm>
          <a:off x="6342371" y="2870419"/>
          <a:ext cx="232251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5" name="文档" r:id="rId13" imgW="2322533" imgH="667824" progId="Word.Document.12">
                  <p:embed/>
                </p:oleObj>
              </mc:Choice>
              <mc:Fallback>
                <p:oleObj name="文档" r:id="rId13" imgW="2322533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42371" y="2870419"/>
                        <a:ext cx="2322513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503074"/>
              </p:ext>
            </p:extLst>
          </p:nvPr>
        </p:nvGraphicFramePr>
        <p:xfrm>
          <a:off x="2186499" y="3523379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6" name="文档" r:id="rId16" imgW="1255414" imgH="762147" progId="Word.Document.12">
                  <p:embed/>
                </p:oleObj>
              </mc:Choice>
              <mc:Fallback>
                <p:oleObj name="文档" r:id="rId16" imgW="1255414" imgH="7621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86499" y="3523379"/>
                        <a:ext cx="123825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7912414" y="33097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58128" y="99821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9962" y="225204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5044" y="35532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49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681915"/>
            <a:ext cx="10748650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量比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在离子方程式正误判断中，学生往往忽略相对量的影响，命题者往往设置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离子方程式正确，但不符合相对量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的陷阱。突破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的方法一是审准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的多少，二是看离子反应是否符合该量。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406741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题组五　高考试题中方程式的书写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规范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典型答卷案例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找错纠错</a:t>
            </a:r>
            <a:endParaRPr lang="en-US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Times New Roman"/>
              <a:cs typeface="Times New Roman"/>
            </a:endParaRPr>
          </a:p>
        </p:txBody>
      </p:sp>
      <p:pic>
        <p:nvPicPr>
          <p:cNvPr id="32771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29"/>
          <a:stretch>
            <a:fillRect/>
          </a:stretch>
        </p:blipFill>
        <p:spPr bwMode="auto">
          <a:xfrm>
            <a:off x="618828" y="1918909"/>
            <a:ext cx="9364780" cy="424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9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1"/>
          <a:stretch>
            <a:fillRect/>
          </a:stretch>
        </p:blipFill>
        <p:spPr bwMode="auto">
          <a:xfrm>
            <a:off x="1649338" y="113534"/>
            <a:ext cx="8134279" cy="664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7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35253" y="739790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金属能导电，所以金属是电解质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硫酸在水溶液中能完全电离，所以稀硫酸是强电解质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的水溶液的导电性很弱，故它是弱电解质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强电解质溶液的导电性比弱电解质溶液的导电性强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弱电解质溶液中存在多种共价化合物分子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强电解质都是离子化合物，弱电解质都是共价化合物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文本框 3"/>
          <p:cNvSpPr txBox="1"/>
          <p:nvPr/>
        </p:nvSpPr>
        <p:spPr bwMode="auto">
          <a:xfrm>
            <a:off x="299841" y="163726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2" name="矩形 1"/>
          <p:cNvSpPr/>
          <p:nvPr/>
        </p:nvSpPr>
        <p:spPr>
          <a:xfrm>
            <a:off x="6023198" y="155901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9302" y="220310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77691" y="280487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45581" y="344821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43478" y="405215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23404" y="472338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40208" y="539460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26275" y="60119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5" grpId="0"/>
      <p:bldP spid="5" grpId="1"/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2658" y="-28835"/>
            <a:ext cx="1083543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规范答案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758401"/>
              </p:ext>
            </p:extLst>
          </p:nvPr>
        </p:nvGraphicFramePr>
        <p:xfrm>
          <a:off x="548032" y="772145"/>
          <a:ext cx="10439400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3" name="文档" r:id="rId4" imgW="10572983" imgH="6128414" progId="Word.Document.12">
                  <p:embed/>
                </p:oleObj>
              </mc:Choice>
              <mc:Fallback>
                <p:oleObj name="文档" r:id="rId4" imgW="10572983" imgH="61284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032" y="772145"/>
                        <a:ext cx="10439400" cy="604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hlinkClick r:id="rId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35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158655" y="633057"/>
            <a:ext cx="11688154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概念判断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(1)25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的硫化氢溶液比等浓度的硫化钠溶液的导电能力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3C)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烧碱、冰醋酸、四氯化碳均为电解质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的水溶液不易导电，故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1D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30332" y="33711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35999" y="466729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69375" y="59309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8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0" grpId="0"/>
      <p:bldP spid="10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238" y="829370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溶于水后能导电，故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是弱酸，所以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溶液均通过离子导电，所以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均是离子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化合物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8C)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25406" y="98152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50950" y="228898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09582" y="419140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1030" y="690689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与氢硫酸反应有沉淀生成的电解质是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硫酸铜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氧化钠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硫酸亚铁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是盐，属于电解质，加入氢硫酸，会发生反应：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，产生黑色沉淀，正确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项，氢氧化钠是碱，属于电解质，与氢硫酸发生反应：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是可溶性的物质，没有沉淀产生，错误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项，硫酸亚铁是盐，属于电解质，由于酸性：硫酸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氢硫酸，属于二者不能发生反应，无沉淀产生，错误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项，二氧化硫与硫化氢会发生反应：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，产生沉淀，但是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是非电解质，错误。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85686" y="681915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28640"/>
              </p:ext>
            </p:extLst>
          </p:nvPr>
        </p:nvGraphicFramePr>
        <p:xfrm>
          <a:off x="190550" y="765498"/>
          <a:ext cx="11817350" cy="612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7" name="文档" r:id="rId4" imgW="11810450" imgH="6120482" progId="Word.Document.12">
                  <p:embed/>
                </p:oleObj>
              </mc:Choice>
              <mc:Fallback>
                <p:oleObj name="文档" r:id="rId4" imgW="11810450" imgH="61204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765498"/>
                        <a:ext cx="11817350" cy="612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991273"/>
              </p:ext>
            </p:extLst>
          </p:nvPr>
        </p:nvGraphicFramePr>
        <p:xfrm>
          <a:off x="375833" y="981522"/>
          <a:ext cx="1167288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8" name="文档" r:id="rId4" imgW="11672993" imgH="832792" progId="Word.Document.12">
                  <p:embed/>
                </p:oleObj>
              </mc:Choice>
              <mc:Fallback>
                <p:oleObj name="文档" r:id="rId4" imgW="11672993" imgH="832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833" y="981522"/>
                        <a:ext cx="11672887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704576"/>
              </p:ext>
            </p:extLst>
          </p:nvPr>
        </p:nvGraphicFramePr>
        <p:xfrm>
          <a:off x="350483" y="1773610"/>
          <a:ext cx="115284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9" name="文档" r:id="rId7" imgW="11672993" imgH="834595" progId="Word.Document.12">
                  <p:embed/>
                </p:oleObj>
              </mc:Choice>
              <mc:Fallback>
                <p:oleObj name="文档" r:id="rId7" imgW="11672993" imgH="8345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483" y="1773610"/>
                        <a:ext cx="115284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39408" y="2341524"/>
            <a:ext cx="1163924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产物应为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项，依次发生反应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=4NaOH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即可得化学方程式，改写成离子方程式即可，正确。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68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853" y="765498"/>
            <a:ext cx="1206116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19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B.Mg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102584"/>
              </p:ext>
            </p:extLst>
          </p:nvPr>
        </p:nvGraphicFramePr>
        <p:xfrm>
          <a:off x="6921700" y="901268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8" name="文档" r:id="rId4" imgW="1443348" imgH="691225" progId="Word.Document.12">
                  <p:embed/>
                </p:oleObj>
              </mc:Choice>
              <mc:Fallback>
                <p:oleObj name="文档" r:id="rId4" imgW="1443348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21700" y="901268"/>
                        <a:ext cx="1443037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08308"/>
              </p:ext>
            </p:extLst>
          </p:nvPr>
        </p:nvGraphicFramePr>
        <p:xfrm>
          <a:off x="392122" y="1534436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9" name="文档" r:id="rId7" imgW="1443348" imgH="690505" progId="Word.Document.12">
                  <p:embed/>
                </p:oleObj>
              </mc:Choice>
              <mc:Fallback>
                <p:oleObj name="文档" r:id="rId7" imgW="1443348" imgH="690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122" y="1534436"/>
                        <a:ext cx="1443037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9378979" y="1183413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矩形 2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>
            <a:hlinkClick r:id="rId1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178596"/>
              </p:ext>
            </p:extLst>
          </p:nvPr>
        </p:nvGraphicFramePr>
        <p:xfrm>
          <a:off x="521625" y="2095300"/>
          <a:ext cx="10856913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48" name="文档" r:id="rId4" imgW="10997586" imgH="1373206" progId="Word.Document.12">
                  <p:embed/>
                </p:oleObj>
              </mc:Choice>
              <mc:Fallback>
                <p:oleObj name="文档" r:id="rId4" imgW="10997586" imgH="13732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1625" y="2095300"/>
                        <a:ext cx="10856913" cy="1354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77639"/>
              </p:ext>
            </p:extLst>
          </p:nvPr>
        </p:nvGraphicFramePr>
        <p:xfrm>
          <a:off x="521625" y="3404086"/>
          <a:ext cx="10937875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49" name="文档" r:id="rId7" imgW="11223562" imgH="1418270" progId="Word.Document.12">
                  <p:embed/>
                </p:oleObj>
              </mc:Choice>
              <mc:Fallback>
                <p:oleObj name="文档" r:id="rId7" imgW="11223562" imgH="14182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625" y="3404086"/>
                        <a:ext cx="10937875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11732"/>
              </p:ext>
            </p:extLst>
          </p:nvPr>
        </p:nvGraphicFramePr>
        <p:xfrm>
          <a:off x="474000" y="4687688"/>
          <a:ext cx="10775950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50" name="文档" r:id="rId10" imgW="11255946" imgH="1593121" progId="Word.Document.12">
                  <p:embed/>
                </p:oleObj>
              </mc:Choice>
              <mc:Fallback>
                <p:oleObj name="文档" r:id="rId10" imgW="11255946" imgH="15931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4000" y="4687688"/>
                        <a:ext cx="10775950" cy="151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57637" y="5840783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82234" y="2972038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22598" y="426426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386091" y="555275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30209"/>
              </p:ext>
            </p:extLst>
          </p:nvPr>
        </p:nvGraphicFramePr>
        <p:xfrm>
          <a:off x="497813" y="752275"/>
          <a:ext cx="11285537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51" name="文档" r:id="rId19" imgW="11427947" imgH="1443507" progId="Word.Document.12">
                  <p:embed/>
                </p:oleObj>
              </mc:Choice>
              <mc:Fallback>
                <p:oleObj name="文档" r:id="rId19" imgW="11427947" imgH="1443507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13" y="752275"/>
                        <a:ext cx="11285537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>
            <a:off x="5614300" y="1627036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8907"/>
              </p:ext>
            </p:extLst>
          </p:nvPr>
        </p:nvGraphicFramePr>
        <p:xfrm>
          <a:off x="406574" y="851793"/>
          <a:ext cx="11469687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6" name="文档" r:id="rId4" imgW="11614340" imgH="4667602" progId="Word.Document.12">
                  <p:embed/>
                </p:oleObj>
              </mc:Choice>
              <mc:Fallback>
                <p:oleObj name="文档" r:id="rId4" imgW="11614340" imgH="46676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574" y="851793"/>
                        <a:ext cx="11469687" cy="459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>
            <a:hlinkClick r:id="rId1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69132" y="94276"/>
            <a:ext cx="11733225" cy="186099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种物质：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空气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     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酒精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⑪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按照表中提示的信息，把符合左栏条件的物质的序号填入右栏相应的位置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75087"/>
              </p:ext>
            </p:extLst>
          </p:nvPr>
        </p:nvGraphicFramePr>
        <p:xfrm>
          <a:off x="562165" y="2052990"/>
          <a:ext cx="10698100" cy="4512528"/>
        </p:xfrm>
        <a:graphic>
          <a:graphicData uri="http://schemas.openxmlformats.org/drawingml/2006/table">
            <a:tbl>
              <a:tblPr/>
              <a:tblGrid>
                <a:gridCol w="958300"/>
                <a:gridCol w="7714700"/>
                <a:gridCol w="20251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序号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符合的条件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物质的序号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混合物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楷体_GB2312"/>
                          <a:ea typeface="华文细黑"/>
                          <a:cs typeface="楷体_GB2312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电解质，但熔融状态下并不导电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0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电解质，熔融状态能导电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(4)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电解质，但难溶于水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(5)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(6)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既不是电解质，也不是非电解质，但本身能导电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789332" y="281315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②⑥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9968867" y="345842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5532" y="41220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⑦⑧⑨</a:t>
            </a:r>
            <a:r>
              <a:rPr lang="zh-CN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15040" y="478027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09793" y="539106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④⑤⑩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54604" y="605327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⑫</a:t>
            </a:r>
            <a:endParaRPr lang="zh-CN" altLang="en-US" sz="2800" kern="100" dirty="0">
              <a:solidFill>
                <a:srgbClr val="E36C0A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4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157676"/>
              </p:ext>
            </p:extLst>
          </p:nvPr>
        </p:nvGraphicFramePr>
        <p:xfrm>
          <a:off x="486934" y="909514"/>
          <a:ext cx="1114742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30" name="文档" r:id="rId4" imgW="11286892" imgH="1466940" progId="Word.Document.12">
                  <p:embed/>
                </p:oleObj>
              </mc:Choice>
              <mc:Fallback>
                <p:oleObj name="文档" r:id="rId4" imgW="11286892" imgH="14669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934" y="909514"/>
                        <a:ext cx="11147425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846185"/>
              </p:ext>
            </p:extLst>
          </p:nvPr>
        </p:nvGraphicFramePr>
        <p:xfrm>
          <a:off x="486471" y="2259387"/>
          <a:ext cx="11147425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31" name="文档" r:id="rId7" imgW="11286892" imgH="1384742" progId="Word.Document.12">
                  <p:embed/>
                </p:oleObj>
              </mc:Choice>
              <mc:Fallback>
                <p:oleObj name="文档" r:id="rId7" imgW="11286892" imgH="1384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471" y="2259387"/>
                        <a:ext cx="11147425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590787"/>
              </p:ext>
            </p:extLst>
          </p:nvPr>
        </p:nvGraphicFramePr>
        <p:xfrm>
          <a:off x="457814" y="3541398"/>
          <a:ext cx="11145838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32" name="文档" r:id="rId10" imgW="11286892" imgH="1361309" progId="Word.Document.12">
                  <p:embed/>
                </p:oleObj>
              </mc:Choice>
              <mc:Fallback>
                <p:oleObj name="文档" r:id="rId10" imgW="11286892" imgH="13613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814" y="3541398"/>
                        <a:ext cx="11145838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059959"/>
              </p:ext>
            </p:extLst>
          </p:nvPr>
        </p:nvGraphicFramePr>
        <p:xfrm>
          <a:off x="493984" y="4869466"/>
          <a:ext cx="111458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33" name="文档" r:id="rId13" imgW="11286892" imgH="832792" progId="Word.Document.12">
                  <p:embed/>
                </p:oleObj>
              </mc:Choice>
              <mc:Fallback>
                <p:oleObj name="文档" r:id="rId13" imgW="11286892" imgH="832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3984" y="4869466"/>
                        <a:ext cx="111458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90900" y="5485614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174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558" y="671150"/>
            <a:ext cx="11590545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三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离子方程式的规范书写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6.(1)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全国卷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Ⅱ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28(3)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在酸性条件下，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与碘化钾反应的离子方程式为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19(1)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节选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与盐酸反应生成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23(3)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③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溶液反应的主要离子方程式为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000169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71405" y="2043851"/>
            <a:ext cx="6496009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2ClO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10I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=2Cl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5I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681933"/>
              </p:ext>
            </p:extLst>
          </p:nvPr>
        </p:nvGraphicFramePr>
        <p:xfrm>
          <a:off x="1517236" y="3583106"/>
          <a:ext cx="78787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4" name="文档" r:id="rId4" imgW="7879243" imgH="796659" progId="Word.Document.12">
                  <p:embed/>
                </p:oleObj>
              </mc:Choice>
              <mc:Fallback>
                <p:oleObj name="文档" r:id="rId4" imgW="7879243" imgH="7966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7236" y="3583106"/>
                        <a:ext cx="78787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420494"/>
              </p:ext>
            </p:extLst>
          </p:nvPr>
        </p:nvGraphicFramePr>
        <p:xfrm>
          <a:off x="1509844" y="5009133"/>
          <a:ext cx="78787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5" name="文档" r:id="rId7" imgW="7879243" imgH="797019" progId="Word.Document.12">
                  <p:embed/>
                </p:oleObj>
              </mc:Choice>
              <mc:Fallback>
                <p:oleObj name="文档" r:id="rId7" imgW="7879243" imgH="7970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9844" y="5009133"/>
                        <a:ext cx="7878763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392" y="1106954"/>
            <a:ext cx="11755638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27(2)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在海洋碳循环中，通过下图所示的途径固碳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41986" name="Picture 2" descr="\\李笑影\e\人教版化学\HX50B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008" y="1773610"/>
            <a:ext cx="5263075" cy="323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95684" y="5085978"/>
            <a:ext cx="11688154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写出钙化作用的离子方程式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0425"/>
              </p:ext>
            </p:extLst>
          </p:nvPr>
        </p:nvGraphicFramePr>
        <p:xfrm>
          <a:off x="5118158" y="5192711"/>
          <a:ext cx="694213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6" name="文档" r:id="rId5" imgW="6941409" imgH="878737" progId="Word.Document.12">
                  <p:embed/>
                </p:oleObj>
              </mc:Choice>
              <mc:Fallback>
                <p:oleObj name="文档" r:id="rId5" imgW="6941409" imgH="87873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8158" y="5192711"/>
                        <a:ext cx="6942137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>
            <a:hlinkClick r:id="rId13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0271670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283416" y="1197546"/>
            <a:ext cx="1157243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放入水中不能导电，所以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氨溶于水得到的氨水能导电，所以氨水是电解质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固态共价化合物不导电，熔融态的共价化合物可以导电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固态的离子化合物不导电，熔融态的离子化合物也不导电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强电解质溶液的导电能力一定比弱电解质溶液的导电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①②③④⑤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995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90953" y="1835740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属于难溶物质，但溶解的部分是完全电离的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是非电解质，氨水是混合物，既不是电解质也不是非电解质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态的共价化合物分子中没有离子，不可以导电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态的离子化合物存在自由移动的离子，能导电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强电解质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溶液的导电能力不一定比弱电解质溶液的导电能力强。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909514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下列有关电解质的说法中正确的是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强电解质一定是离子化合物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强电解质、弱电解质的电离一般都是吸热过程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强电解质的饱和溶液一定是浓溶液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强电解质在水中一定能全部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溶解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强电解质不一定是离子化合物，如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是强电解质但却是共价化合物，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水溶液虽然是饱和溶液，但却是稀溶液，故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39222" y="968387"/>
            <a:ext cx="423514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0540" y="1352898"/>
            <a:ext cx="1152400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下列各组关于强电解质、弱电解质、非电解质的归类，完全正确的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39130"/>
              </p:ext>
            </p:extLst>
          </p:nvPr>
        </p:nvGraphicFramePr>
        <p:xfrm>
          <a:off x="1486694" y="2721050"/>
          <a:ext cx="8803330" cy="3589064"/>
        </p:xfrm>
        <a:graphic>
          <a:graphicData uri="http://schemas.openxmlformats.org/drawingml/2006/table">
            <a:tbl>
              <a:tblPr/>
              <a:tblGrid>
                <a:gridCol w="1721474"/>
                <a:gridCol w="2704835"/>
                <a:gridCol w="1267449"/>
                <a:gridCol w="1545261"/>
                <a:gridCol w="1564311"/>
              </a:tblGrid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强电解质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CaCO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弱电解质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11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蔗糖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5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4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54735" y="1835740"/>
            <a:ext cx="1118508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铁既不是电解质，也不是非电解质，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碳酸钙是盐，为强电解质，磷酸是中强酸，是弱电解质，乙醇是非电解质，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项正确；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是弱电解质，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470516"/>
              </p:ext>
            </p:extLst>
          </p:nvPr>
        </p:nvGraphicFramePr>
        <p:xfrm>
          <a:off x="622598" y="1053530"/>
          <a:ext cx="9629775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6" name="文档" r:id="rId4" imgW="9750404" imgH="3474654" progId="Word.Document.12">
                  <p:embed/>
                </p:oleObj>
              </mc:Choice>
              <mc:Fallback>
                <p:oleObj name="文档" r:id="rId4" imgW="9750404" imgH="347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598" y="1053530"/>
                        <a:ext cx="9629775" cy="342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78461"/>
              </p:ext>
            </p:extLst>
          </p:nvPr>
        </p:nvGraphicFramePr>
        <p:xfrm>
          <a:off x="584979" y="4245032"/>
          <a:ext cx="105044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7" name="文档" r:id="rId7" imgW="10504255" imgH="1009445" progId="Word.Document.12">
                  <p:embed/>
                </p:oleObj>
              </mc:Choice>
              <mc:Fallback>
                <p:oleObj name="文档" r:id="rId7" imgW="10504255" imgH="10094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4979" y="4245032"/>
                        <a:ext cx="10504487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492249"/>
              </p:ext>
            </p:extLst>
          </p:nvPr>
        </p:nvGraphicFramePr>
        <p:xfrm>
          <a:off x="587873" y="4872512"/>
          <a:ext cx="1037113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8" name="文档" r:id="rId10" imgW="10504255" imgH="1011248" progId="Word.Document.12">
                  <p:embed/>
                </p:oleObj>
              </mc:Choice>
              <mc:Fallback>
                <p:oleObj name="文档" r:id="rId10" imgW="10504255" imgH="10112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7873" y="4872512"/>
                        <a:ext cx="10371137" cy="99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7440" y="5388143"/>
            <a:ext cx="11010769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分别为可溶性盐和强碱，都属于强电解质，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项书写正确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59804" y="948058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12103" y="719198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电解质、非电解质、强电解质、弱电解质的关系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4754" name="Picture 2" descr="HX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558" y="1527178"/>
            <a:ext cx="7789042" cy="47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269554"/>
            <a:ext cx="11505998" cy="49330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三种溶液混合：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spc="-8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spc="-80" baseline="300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溶液加入到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通入到溴水中：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476913"/>
              </p:ext>
            </p:extLst>
          </p:nvPr>
        </p:nvGraphicFramePr>
        <p:xfrm>
          <a:off x="7820840" y="5627317"/>
          <a:ext cx="10795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6" name="文档" r:id="rId4" imgW="1079721" imgH="738027" progId="Word.Document.12">
                  <p:embed/>
                </p:oleObj>
              </mc:Choice>
              <mc:Fallback>
                <p:oleObj name="文档" r:id="rId4" imgW="1079721" imgH="7380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20840" y="5627317"/>
                        <a:ext cx="1079500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1485578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64905"/>
              </p:ext>
            </p:extLst>
          </p:nvPr>
        </p:nvGraphicFramePr>
        <p:xfrm>
          <a:off x="467007" y="2421682"/>
          <a:ext cx="11452225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83" name="文档" r:id="rId4" imgW="11452056" imgH="1525704" progId="Word.Document.12">
                  <p:embed/>
                </p:oleObj>
              </mc:Choice>
              <mc:Fallback>
                <p:oleObj name="文档" r:id="rId4" imgW="11452056" imgH="15257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007" y="2421682"/>
                        <a:ext cx="11452225" cy="152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09459"/>
              </p:ext>
            </p:extLst>
          </p:nvPr>
        </p:nvGraphicFramePr>
        <p:xfrm>
          <a:off x="472866" y="4019278"/>
          <a:ext cx="98853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84" name="文档" r:id="rId7" imgW="10011283" imgH="832792" progId="Word.Document.12">
                  <p:embed/>
                </p:oleObj>
              </mc:Choice>
              <mc:Fallback>
                <p:oleObj name="文档" r:id="rId7" imgW="10011283" imgH="832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866" y="4019278"/>
                        <a:ext cx="9885362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06574" y="4861180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9750" y="1333426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下列相关反应的离子方程式书写正确的是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将少量醋酸加入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将钠粒投入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溶液滴加到含有酚酞的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溶液中，溶液由红色变成无色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硫化钠溶液中加入少量的氯化铁溶液：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885779"/>
              </p:ext>
            </p:extLst>
          </p:nvPr>
        </p:nvGraphicFramePr>
        <p:xfrm>
          <a:off x="7777098" y="2068209"/>
          <a:ext cx="10683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8" name="文档" r:id="rId4" imgW="1068200" imgH="656304" progId="Word.Document.12">
                  <p:embed/>
                </p:oleObj>
              </mc:Choice>
              <mc:Fallback>
                <p:oleObj name="文档" r:id="rId4" imgW="1068200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77098" y="2068209"/>
                        <a:ext cx="1068387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994575"/>
              </p:ext>
            </p:extLst>
          </p:nvPr>
        </p:nvGraphicFramePr>
        <p:xfrm>
          <a:off x="3802525" y="4663736"/>
          <a:ext cx="110331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9" name="文档" r:id="rId7" imgW="1103122" imgH="691225" progId="Word.Document.12">
                  <p:embed/>
                </p:oleObj>
              </mc:Choice>
              <mc:Fallback>
                <p:oleObj name="文档" r:id="rId7" imgW="1103122" imgH="6912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02525" y="4663736"/>
                        <a:ext cx="1103312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rId2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117" y="1773610"/>
            <a:ext cx="1096469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不能置换出盐溶液中的金属；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819312"/>
              </p:ext>
            </p:extLst>
          </p:nvPr>
        </p:nvGraphicFramePr>
        <p:xfrm>
          <a:off x="734928" y="2873666"/>
          <a:ext cx="100933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6" name="文档" r:id="rId4" imgW="10092605" imgH="997548" progId="Word.Document.12">
                  <p:embed/>
                </p:oleObj>
              </mc:Choice>
              <mc:Fallback>
                <p:oleObj name="文档" r:id="rId4" imgW="10092605" imgH="9975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928" y="2873666"/>
                        <a:ext cx="10093325" cy="99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33223" y="3726600"/>
            <a:ext cx="719652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3117" y="4797946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0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65602"/>
              </p:ext>
            </p:extLst>
          </p:nvPr>
        </p:nvGraphicFramePr>
        <p:xfrm>
          <a:off x="262558" y="1447031"/>
          <a:ext cx="1169035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0" name="文档" r:id="rId4" imgW="11839956" imgH="4860118" progId="Word.Document.12">
                  <p:embed/>
                </p:oleObj>
              </mc:Choice>
              <mc:Fallback>
                <p:oleObj name="文档" r:id="rId4" imgW="11839956" imgH="48601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558" y="1447031"/>
                        <a:ext cx="1169035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832080"/>
              </p:ext>
            </p:extLst>
          </p:nvPr>
        </p:nvGraphicFramePr>
        <p:xfrm>
          <a:off x="728579" y="1845618"/>
          <a:ext cx="997426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4" name="文档" r:id="rId4" imgW="9974940" imgH="938784" progId="Word.Document.12">
                  <p:embed/>
                </p:oleObj>
              </mc:Choice>
              <mc:Fallback>
                <p:oleObj name="文档" r:id="rId4" imgW="9974940" imgH="9387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8579" y="1845618"/>
                        <a:ext cx="9974263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503445"/>
              </p:ext>
            </p:extLst>
          </p:nvPr>
        </p:nvGraphicFramePr>
        <p:xfrm>
          <a:off x="748160" y="2709714"/>
          <a:ext cx="10220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5" name="文档" r:id="rId7" imgW="10352045" imgH="931213" progId="Word.Document.12">
                  <p:embed/>
                </p:oleObj>
              </mc:Choice>
              <mc:Fallback>
                <p:oleObj name="文档" r:id="rId7" imgW="10352045" imgH="9312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8160" y="2709714"/>
                        <a:ext cx="10220325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50453" y="3596960"/>
            <a:ext cx="609282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项，电荷不守恒、原子不守恒。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07199" y="68568"/>
            <a:ext cx="7895556" cy="575867"/>
            <a:chOff x="4107199" y="68568"/>
            <a:chExt cx="7895556" cy="575867"/>
          </a:xfrm>
        </p:grpSpPr>
        <p:sp>
          <p:nvSpPr>
            <p:cNvPr id="23" name="Rectangle 21">
              <a:hlinkClick r:id="rId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07199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</a:t>
              </a:r>
            </a:p>
          </p:txBody>
        </p:sp>
        <p:sp>
          <p:nvSpPr>
            <p:cNvPr id="24" name="Rectangle 21">
              <a:hlinkClick r:id="rId1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535292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2</a:t>
              </a:r>
            </a:p>
          </p:txBody>
        </p:sp>
        <p:sp>
          <p:nvSpPr>
            <p:cNvPr id="25" name="Rectangle 21">
              <a:hlinkClick r:id="rId1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963385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3</a:t>
              </a:r>
            </a:p>
          </p:txBody>
        </p:sp>
        <p:sp>
          <p:nvSpPr>
            <p:cNvPr id="26" name="Rectangle 21">
              <a:hlinkClick r:id="rId1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391478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4</a:t>
              </a:r>
            </a:p>
          </p:txBody>
        </p:sp>
        <p:sp>
          <p:nvSpPr>
            <p:cNvPr id="27" name="Rectangle 21">
              <a:hlinkClick r:id="rId1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819571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5</a:t>
              </a:r>
            </a:p>
          </p:txBody>
        </p:sp>
        <p:sp>
          <p:nvSpPr>
            <p:cNvPr id="28" name="Rectangle 21">
              <a:hlinkClick r:id="rId1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247664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6</a:t>
              </a:r>
            </a:p>
          </p:txBody>
        </p:sp>
        <p:sp>
          <p:nvSpPr>
            <p:cNvPr id="29" name="Rectangle 21">
              <a:hlinkClick r:id="rId1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675757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solidFill>
                    <a:srgbClr val="0000FF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7</a:t>
              </a:r>
            </a:p>
          </p:txBody>
        </p:sp>
        <p:sp>
          <p:nvSpPr>
            <p:cNvPr id="30" name="Rectangle 21">
              <a:hlinkClick r:id="rId1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103850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8</a:t>
              </a:r>
            </a:p>
          </p:txBody>
        </p:sp>
        <p:sp>
          <p:nvSpPr>
            <p:cNvPr id="31" name="Rectangle 21">
              <a:hlinkClick r:id="rId1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531943" y="68568"/>
              <a:ext cx="43863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9</a:t>
              </a:r>
            </a:p>
          </p:txBody>
        </p:sp>
        <p:sp>
          <p:nvSpPr>
            <p:cNvPr id="32" name="Rectangle 21">
              <a:hlinkClick r:id="rId1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038382" y="68568"/>
              <a:ext cx="55082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10</a:t>
              </a:r>
            </a:p>
          </p:txBody>
        </p:sp>
        <p:sp>
          <p:nvSpPr>
            <p:cNvPr id="33" name="Rectangle 21">
              <a:hlinkClick r:id="rId1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657011" y="68568"/>
              <a:ext cx="519726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11</a:t>
              </a:r>
            </a:p>
          </p:txBody>
        </p:sp>
        <p:sp>
          <p:nvSpPr>
            <p:cNvPr id="34" name="Rectangle 21">
              <a:hlinkClick r:id="rId2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244542" y="68568"/>
              <a:ext cx="559115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12</a:t>
              </a:r>
            </a:p>
          </p:txBody>
        </p:sp>
        <p:sp>
          <p:nvSpPr>
            <p:cNvPr id="35" name="Rectangle 21">
              <a:hlinkClick r:id="rId2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871462" y="68568"/>
              <a:ext cx="501100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13</a:t>
              </a:r>
            </a:p>
          </p:txBody>
        </p:sp>
        <p:sp>
          <p:nvSpPr>
            <p:cNvPr id="36" name="Rectangle 21">
              <a:hlinkClick r:id="rId2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440367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14</a:t>
              </a:r>
            </a:p>
          </p:txBody>
        </p:sp>
        <p:sp>
          <p:nvSpPr>
            <p:cNvPr id="37" name="Rectangle 21">
              <a:hlinkClick r:id="rId2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983763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15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  <p:sp>
          <p:nvSpPr>
            <p:cNvPr id="38" name="Rectangle 21">
              <a:hlinkClick r:id="rId2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1527164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16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442513"/>
              </p:ext>
            </p:extLst>
          </p:nvPr>
        </p:nvGraphicFramePr>
        <p:xfrm>
          <a:off x="242888" y="1122363"/>
          <a:ext cx="11817350" cy="334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68" name="文档" r:id="rId4" imgW="11816207" imgH="3341263" progId="Word.Document.12">
                  <p:embed/>
                </p:oleObj>
              </mc:Choice>
              <mc:Fallback>
                <p:oleObj name="文档" r:id="rId4" imgW="11816207" imgH="33412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2888" y="1122363"/>
                        <a:ext cx="11817350" cy="334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16593" y="4293890"/>
            <a:ext cx="11755638" cy="23329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493723"/>
              </p:ext>
            </p:extLst>
          </p:nvPr>
        </p:nvGraphicFramePr>
        <p:xfrm>
          <a:off x="3600634" y="4911246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69" name="文档" r:id="rId7" imgW="1583758" imgH="656304" progId="Word.Document.12">
                  <p:embed/>
                </p:oleObj>
              </mc:Choice>
              <mc:Fallback>
                <p:oleObj name="文档" r:id="rId7" imgW="1583758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0634" y="4911246"/>
                        <a:ext cx="1584325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624004"/>
              </p:ext>
            </p:extLst>
          </p:nvPr>
        </p:nvGraphicFramePr>
        <p:xfrm>
          <a:off x="2434373" y="6014516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70" name="文档" r:id="rId10" imgW="1583758" imgH="655584" progId="Word.Document.12">
                  <p:embed/>
                </p:oleObj>
              </mc:Choice>
              <mc:Fallback>
                <p:oleObj name="文档" r:id="rId10" imgW="1583758" imgH="6555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34373" y="6014516"/>
                        <a:ext cx="1584325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6463780" y="112553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1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2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3" name="Rectangle 21">
            <a:hlinkClick r:id="rId2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1125538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下列各选项中的两个反应，可用同一个离子方程式表示的是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18712"/>
              </p:ext>
            </p:extLst>
          </p:nvPr>
        </p:nvGraphicFramePr>
        <p:xfrm>
          <a:off x="550590" y="2005494"/>
          <a:ext cx="10825327" cy="4480560"/>
        </p:xfrm>
        <a:graphic>
          <a:graphicData uri="http://schemas.openxmlformats.org/drawingml/2006/table">
            <a:tbl>
              <a:tblPr/>
              <a:tblGrid>
                <a:gridCol w="1025239"/>
                <a:gridCol w="4900044"/>
                <a:gridCol w="4900044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少量氨水滴入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溶液滴入氨水中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567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172573"/>
              </p:ext>
            </p:extLst>
          </p:nvPr>
        </p:nvGraphicFramePr>
        <p:xfrm>
          <a:off x="266700" y="2205144"/>
          <a:ext cx="1109980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8" name="文档" r:id="rId4" imgW="11240114" imgH="1499026" progId="Word.Document.12">
                  <p:embed/>
                </p:oleObj>
              </mc:Choice>
              <mc:Fallback>
                <p:oleObj name="文档" r:id="rId4" imgW="11240114" imgH="1499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00" y="2205144"/>
                        <a:ext cx="11099800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659600"/>
              </p:ext>
            </p:extLst>
          </p:nvPr>
        </p:nvGraphicFramePr>
        <p:xfrm>
          <a:off x="274730" y="3628403"/>
          <a:ext cx="123618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9" name="文档" r:id="rId7" imgW="12684268" imgH="808589" progId="Word.Document.12">
                  <p:embed/>
                </p:oleObj>
              </mc:Choice>
              <mc:Fallback>
                <p:oleObj name="文档" r:id="rId7" imgW="12684268" imgH="8085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4730" y="3628403"/>
                        <a:ext cx="12361862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311928"/>
              </p:ext>
            </p:extLst>
          </p:nvPr>
        </p:nvGraphicFramePr>
        <p:xfrm>
          <a:off x="265772" y="4461378"/>
          <a:ext cx="121777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60" name="文档" r:id="rId10" imgW="12684268" imgH="808229" progId="Word.Document.12">
                  <p:embed/>
                </p:oleObj>
              </mc:Choice>
              <mc:Fallback>
                <p:oleObj name="文档" r:id="rId10" imgW="12684268" imgH="808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5772" y="4461378"/>
                        <a:ext cx="12177713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90550" y="5077204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7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8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9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0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1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2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3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4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55" name="Rectangle 21">
            <a:hlinkClick r:id="rId2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3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19818"/>
              </p:ext>
            </p:extLst>
          </p:nvPr>
        </p:nvGraphicFramePr>
        <p:xfrm>
          <a:off x="399429" y="1286942"/>
          <a:ext cx="11528425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4" name="文档" r:id="rId4" imgW="11676592" imgH="5470111" progId="Word.Document.12">
                  <p:embed/>
                </p:oleObj>
              </mc:Choice>
              <mc:Fallback>
                <p:oleObj name="文档" r:id="rId4" imgW="11676592" imgH="54701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9429" y="1286942"/>
                        <a:ext cx="11528425" cy="538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2991" y="80143"/>
            <a:ext cx="11388152" cy="66869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依据元素周期表，突破强、弱电解质的记忆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LiOH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外其余都是强碱。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外其余都是强碱。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是两性氢氧化物。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均为弱酸。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宋体"/>
                <a:ea typeface="华文细黑"/>
                <a:cs typeface="Times New Roman"/>
              </a:rPr>
              <a:t>Ⅴ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中强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宋体"/>
                <a:ea typeface="华文细黑"/>
                <a:cs typeface="Times New Roman"/>
              </a:rPr>
              <a:t>Ⅵ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弱酸：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宋体"/>
                <a:ea typeface="华文细黑"/>
                <a:cs typeface="Times New Roman"/>
              </a:rPr>
              <a:t>Ⅶ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弱酸：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过渡元素中常见的弱碱：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注意：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盐不论难溶、易溶，绝大多数都是强电解质。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1557586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是弱电解质，在离子方程式中应书写化学式，故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项，离子的数量关系错误，应该是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用过量的氨水吸收的产物是亚硫酸铵和水，故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的还原产物是二氧化氮，故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475251"/>
              </p:ext>
            </p:extLst>
          </p:nvPr>
        </p:nvGraphicFramePr>
        <p:xfrm>
          <a:off x="7715996" y="2974596"/>
          <a:ext cx="174942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8" name="文档" r:id="rId4" imgW="1750091" imgH="1089759" progId="Word.Document.12">
                  <p:embed/>
                </p:oleObj>
              </mc:Choice>
              <mc:Fallback>
                <p:oleObj name="文档" r:id="rId4" imgW="1750091" imgH="10897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5996" y="2974596"/>
                        <a:ext cx="174942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9431" y="1421334"/>
            <a:ext cx="1134440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向等物质的量浓度的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的混合溶液中加入稀盐酸。下列离子方程式与事实不相符的是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202216"/>
              </p:ext>
            </p:extLst>
          </p:nvPr>
        </p:nvGraphicFramePr>
        <p:xfrm>
          <a:off x="583447" y="3005510"/>
          <a:ext cx="6864350" cy="337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2" name="文档" r:id="rId4" imgW="6865087" imgH="3375992" progId="Word.Document.12">
                  <p:embed/>
                </p:oleObj>
              </mc:Choice>
              <mc:Fallback>
                <p:oleObj name="文档" r:id="rId4" imgW="6865087" imgH="33759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3447" y="3005510"/>
                        <a:ext cx="6864350" cy="337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62558" y="1350640"/>
            <a:ext cx="1157243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根据题意可知，等物质的量浓度的</a:t>
            </a:r>
            <a:r>
              <a:rPr lang="en-US" altLang="zh-CN" sz="28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的混合溶液中，含有的氢氧化钠与碳酸钠的物质的量相等，稀盐酸加入到</a:t>
            </a:r>
            <a:r>
              <a:rPr lang="en-US" altLang="zh-CN" sz="28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的混合溶液中，盐酸先与氢氧化钠发生酸碱中和，剩余的盐酸再与碳酸钠发生反应。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项，设</a:t>
            </a:r>
            <a:r>
              <a:rPr lang="en-US" altLang="zh-CN" sz="2800" kern="100" dirty="0" err="1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的物质的量都为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，则加入盐酸少量，先发生反应：</a:t>
            </a:r>
            <a:r>
              <a:rPr lang="en-US" altLang="zh-CN" sz="2800" kern="100" dirty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O,1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氢氧化钠消耗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两个方程式相加得：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160104"/>
              </p:ext>
            </p:extLst>
          </p:nvPr>
        </p:nvGraphicFramePr>
        <p:xfrm>
          <a:off x="1684404" y="4735478"/>
          <a:ext cx="38115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9" name="文档" r:id="rId4" imgW="3811604" imgH="656304" progId="Word.Document.12">
                  <p:embed/>
                </p:oleObj>
              </mc:Choice>
              <mc:Fallback>
                <p:oleObj name="文档" r:id="rId4" imgW="3811604" imgH="6563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4404" y="4735478"/>
                        <a:ext cx="3811588" cy="65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44223"/>
              </p:ext>
            </p:extLst>
          </p:nvPr>
        </p:nvGraphicFramePr>
        <p:xfrm>
          <a:off x="347663" y="5378698"/>
          <a:ext cx="106362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90" name="文档" r:id="rId7" imgW="10614364" imgH="797462" progId="Word.Document.12">
                  <p:embed/>
                </p:oleObj>
              </mc:Choice>
              <mc:Fallback>
                <p:oleObj name="文档" r:id="rId7" imgW="10614364" imgH="7974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7663" y="5378698"/>
                        <a:ext cx="1063625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42255"/>
              </p:ext>
            </p:extLst>
          </p:nvPr>
        </p:nvGraphicFramePr>
        <p:xfrm>
          <a:off x="323388" y="1174396"/>
          <a:ext cx="11366500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8" name="文档" r:id="rId4" imgW="11507830" imgH="3122430" progId="Word.Document.12">
                  <p:embed/>
                </p:oleObj>
              </mc:Choice>
              <mc:Fallback>
                <p:oleObj name="文档" r:id="rId4" imgW="11507830" imgH="31224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388" y="1174396"/>
                        <a:ext cx="11366500" cy="307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21509"/>
              </p:ext>
            </p:extLst>
          </p:nvPr>
        </p:nvGraphicFramePr>
        <p:xfrm>
          <a:off x="310605" y="4027488"/>
          <a:ext cx="11366500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9" name="文档" r:id="rId7" imgW="11507830" imgH="3127117" progId="Word.Document.12">
                  <p:embed/>
                </p:oleObj>
              </mc:Choice>
              <mc:Fallback>
                <p:oleObj name="文档" r:id="rId7" imgW="11507830" imgH="31271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0605" y="4027488"/>
                        <a:ext cx="11366500" cy="307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5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773992"/>
              </p:ext>
            </p:extLst>
          </p:nvPr>
        </p:nvGraphicFramePr>
        <p:xfrm>
          <a:off x="334566" y="2026599"/>
          <a:ext cx="11555413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72" name="文档" r:id="rId4" imgW="11555328" imgH="3122430" progId="Word.Document.12">
                  <p:embed/>
                </p:oleObj>
              </mc:Choice>
              <mc:Fallback>
                <p:oleObj name="文档" r:id="rId4" imgW="11555328" imgH="31224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2026599"/>
                        <a:ext cx="11555413" cy="312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34566" y="4941962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0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8784" y="693490"/>
            <a:ext cx="11923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已知硫酸铅难溶于水，也难溶于硝酸，却可溶于醋酸铵中，形成无色的溶液，其化学方程式是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。当在醋酸铅溶液中通入硫化氢时，有黑色沉淀硫化铅生成。表示这个反应的离子方程式正确的是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COOH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不能拆开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6638" y="278172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333426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下列指定反应的离子方程式书写正确的是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用白醋除铁锈：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=(3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溶液中加入少量的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effectLst/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用过氧化氢从酸化的海带灰浸出液中提取碘：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610619"/>
              </p:ext>
            </p:extLst>
          </p:nvPr>
        </p:nvGraphicFramePr>
        <p:xfrm>
          <a:off x="678747" y="3456370"/>
          <a:ext cx="9929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2" name="文档" r:id="rId4" imgW="9929241" imgH="927247" progId="Word.Document.12">
                  <p:embed/>
                </p:oleObj>
              </mc:Choice>
              <mc:Fallback>
                <p:oleObj name="文档" r:id="rId4" imgW="9929241" imgH="9272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747" y="3456370"/>
                        <a:ext cx="9929813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369953"/>
              </p:ext>
            </p:extLst>
          </p:nvPr>
        </p:nvGraphicFramePr>
        <p:xfrm>
          <a:off x="671513" y="4740952"/>
          <a:ext cx="98028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3" name="文档" r:id="rId7" imgW="9929241" imgH="928329" progId="Word.Document.12">
                  <p:embed/>
                </p:oleObj>
              </mc:Choice>
              <mc:Fallback>
                <p:oleObj name="文档" r:id="rId7" imgW="9929241" imgH="9283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1513" y="4740952"/>
                        <a:ext cx="9802812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8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25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1578362"/>
            <a:ext cx="11232086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项，白醋的主要成分是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是弱酸，不能拆，错误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按化学式组成反应，正确的离子方程式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项，溶液呈酸性，不能生成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578875"/>
              </p:ext>
            </p:extLst>
          </p:nvPr>
        </p:nvGraphicFramePr>
        <p:xfrm>
          <a:off x="1486694" y="3838692"/>
          <a:ext cx="123666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20" name="文档" r:id="rId4" imgW="1236332" imgH="714986" progId="Word.Document.12">
                  <p:embed/>
                </p:oleObj>
              </mc:Choice>
              <mc:Fallback>
                <p:oleObj name="文档" r:id="rId4" imgW="1236332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6694" y="3838692"/>
                        <a:ext cx="123666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936" y="1120393"/>
            <a:ext cx="11824391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下列离子方程式中正确的是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向硫酸铜溶液中加入过量的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NaHS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溶解在过量的稀硝酸中：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碳酸氢铵溶液与过量的苛性钾溶液混和共热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2HClO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411477"/>
              </p:ext>
            </p:extLst>
          </p:nvPr>
        </p:nvGraphicFramePr>
        <p:xfrm>
          <a:off x="7608068" y="3001092"/>
          <a:ext cx="48958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3" name="文档" r:id="rId4" imgW="4960450" imgH="890312" progId="Word.Document.12">
                  <p:embed/>
                </p:oleObj>
              </mc:Choice>
              <mc:Fallback>
                <p:oleObj name="文档" r:id="rId4" imgW="4960450" imgH="89031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08068" y="3001092"/>
                        <a:ext cx="4895850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06857"/>
              </p:ext>
            </p:extLst>
          </p:nvPr>
        </p:nvGraphicFramePr>
        <p:xfrm>
          <a:off x="9669898" y="3824876"/>
          <a:ext cx="99853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4" name="文档" r:id="rId7" imgW="999075" imgH="714986" progId="Word.Document.12">
                  <p:embed/>
                </p:oleObj>
              </mc:Choice>
              <mc:Fallback>
                <p:oleObj name="文档" r:id="rId7" imgW="999075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69898" y="3824876"/>
                        <a:ext cx="998537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495264"/>
              </p:ext>
            </p:extLst>
          </p:nvPr>
        </p:nvGraphicFramePr>
        <p:xfrm>
          <a:off x="248204" y="5152841"/>
          <a:ext cx="80676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5" name="文档" r:id="rId10" imgW="8067170" imgH="808539" progId="Word.Document.12">
                  <p:embed/>
                </p:oleObj>
              </mc:Choice>
              <mc:Fallback>
                <p:oleObj name="文档" r:id="rId10" imgW="8067170" imgH="8085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8204" y="5152841"/>
                        <a:ext cx="8067675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36520"/>
              </p:ext>
            </p:extLst>
          </p:nvPr>
        </p:nvGraphicFramePr>
        <p:xfrm>
          <a:off x="243813" y="5857046"/>
          <a:ext cx="796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6" name="文档" r:id="rId13" imgW="8067170" imgH="808179" progId="Word.Document.12">
                  <p:embed/>
                </p:oleObj>
              </mc:Choice>
              <mc:Fallback>
                <p:oleObj name="文档" r:id="rId13" imgW="8067170" imgH="8081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3813" y="5857046"/>
                        <a:ext cx="7962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195656" y="126955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2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2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2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1" name="Rectangle 21">
            <a:hlinkClick r:id="rId3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08" y="1989634"/>
            <a:ext cx="11409907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溶液中逐滴加入稀硫酸，请完成下列问题：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溶液中逐滴加入稀硫酸生成水和硫酸钡沉淀，离子反应为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103553"/>
              </p:ext>
            </p:extLst>
          </p:nvPr>
        </p:nvGraphicFramePr>
        <p:xfrm>
          <a:off x="3934966" y="4264208"/>
          <a:ext cx="110331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0" name="文档" r:id="rId4" imgW="1103122" imgH="738027" progId="Word.Document.12">
                  <p:embed/>
                </p:oleObj>
              </mc:Choice>
              <mc:Fallback>
                <p:oleObj name="文档" r:id="rId4" imgW="1103122" imgH="7380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4966" y="4264208"/>
                        <a:ext cx="1103312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544775"/>
              </p:ext>
            </p:extLst>
          </p:nvPr>
        </p:nvGraphicFramePr>
        <p:xfrm>
          <a:off x="4987320" y="2853556"/>
          <a:ext cx="70961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1" name="文档" r:id="rId7" imgW="7190898" imgH="831578" progId="Word.Document.12">
                  <p:embed/>
                </p:oleObj>
              </mc:Choice>
              <mc:Fallback>
                <p:oleObj name="文档" r:id="rId7" imgW="7190898" imgH="8315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7320" y="2853556"/>
                        <a:ext cx="70961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7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8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9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0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07877" y="753923"/>
            <a:ext cx="11502034" cy="576565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电离方程式的书写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理解离子反应的基石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写出下列典型物质的电离方程式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注：如无特别说明，均指在水溶液中的电离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06038" y="2830580"/>
            <a:ext cx="5012911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dirty="0">
                <a:solidFill>
                  <a:srgbClr val="E36C0A"/>
                </a:solidFill>
                <a:latin typeface="ZBFH"/>
                <a:ea typeface="华文细黑"/>
                <a:cs typeface="Times New Roman"/>
              </a:rPr>
              <a:t>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274645"/>
              </p:ext>
            </p:extLst>
          </p:nvPr>
        </p:nvGraphicFramePr>
        <p:xfrm>
          <a:off x="1930317" y="3638993"/>
          <a:ext cx="72517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" name="文档" r:id="rId4" imgW="7252460" imgH="785859" progId="Word.Document.12">
                  <p:embed/>
                </p:oleObj>
              </mc:Choice>
              <mc:Fallback>
                <p:oleObj name="文档" r:id="rId4" imgW="7252460" imgH="7858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30317" y="3638993"/>
                        <a:ext cx="7251700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855667"/>
              </p:ext>
            </p:extLst>
          </p:nvPr>
        </p:nvGraphicFramePr>
        <p:xfrm>
          <a:off x="1893034" y="4414756"/>
          <a:ext cx="38782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" name="文档" r:id="rId7" imgW="3933653" imgH="773668" progId="Word.Document.12">
                  <p:embed/>
                </p:oleObj>
              </mc:Choice>
              <mc:Fallback>
                <p:oleObj name="文档" r:id="rId7" imgW="3933653" imgH="7736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93034" y="4414756"/>
                        <a:ext cx="3878263" cy="76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160474" y="5055239"/>
            <a:ext cx="4101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Ca(OH)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2107227" y="5653025"/>
            <a:ext cx="43364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srgbClr val="E36C0A"/>
                </a:solidFill>
                <a:latin typeface="ZBFH" pitchFamily="18" charset="0"/>
                <a:ea typeface="华文细黑"/>
                <a:cs typeface="ZBFH" pitchFamily="18" charset="0"/>
              </a:rPr>
              <a:t>          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42571"/>
              </p:ext>
            </p:extLst>
          </p:nvPr>
        </p:nvGraphicFramePr>
        <p:xfrm>
          <a:off x="3563138" y="5751223"/>
          <a:ext cx="96202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" name="文档" r:id="rId10" imgW="962712" imgH="1195603" progId="Word.Document.12">
                  <p:embed/>
                </p:oleObj>
              </mc:Choice>
              <mc:Fallback>
                <p:oleObj name="文档" r:id="rId10" imgW="962712" imgH="11956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63138" y="5751223"/>
                        <a:ext cx="96202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829304"/>
              </p:ext>
            </p:extLst>
          </p:nvPr>
        </p:nvGraphicFramePr>
        <p:xfrm>
          <a:off x="4424889" y="2922376"/>
          <a:ext cx="7985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" name="文档" r:id="rId13" imgW="798180" imgH="714986" progId="Word.Document.12">
                  <p:embed/>
                </p:oleObj>
              </mc:Choice>
              <mc:Fallback>
                <p:oleObj name="文档" r:id="rId13" imgW="798180" imgH="7149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24889" y="2922376"/>
                        <a:ext cx="79851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10" grpId="0"/>
      <p:bldP spid="10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896" y="1554953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下列三种情况下，离子方程式与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溶液至溶液显中性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至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溶液至过量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81132"/>
              </p:ext>
            </p:extLst>
          </p:nvPr>
        </p:nvGraphicFramePr>
        <p:xfrm>
          <a:off x="7512216" y="2948888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45" name="文档" r:id="rId4" imgW="1056679" imgH="667824" progId="Word.Document.12">
                  <p:embed/>
                </p:oleObj>
              </mc:Choice>
              <mc:Fallback>
                <p:oleObj name="文档" r:id="rId4" imgW="1056679" imgH="667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12216" y="2948888"/>
                        <a:ext cx="105727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118933"/>
              </p:ext>
            </p:extLst>
          </p:nvPr>
        </p:nvGraphicFramePr>
        <p:xfrm>
          <a:off x="334963" y="4444231"/>
          <a:ext cx="11609387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46" name="文档" r:id="rId7" imgW="11753956" imgH="1819164" progId="Word.Document.12">
                  <p:embed/>
                </p:oleObj>
              </mc:Choice>
              <mc:Fallback>
                <p:oleObj name="文档" r:id="rId7" imgW="11753956" imgH="18191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963" y="4444231"/>
                        <a:ext cx="11609387" cy="179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895406" y="168256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5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6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6334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050" y="1187301"/>
            <a:ext cx="11296938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若缓缓加入稀硫酸直至过量，整个过程中混合溶液的导电能力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用电流强度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可近似地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曲线表示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4910" y="1883301"/>
            <a:ext cx="444352" cy="705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21" name="Picture 2" descr="\\李笑影\e\人教版化学\HX4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037" y="2694497"/>
            <a:ext cx="3501169" cy="239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4" name="矩形 3"/>
          <p:cNvSpPr/>
          <p:nvPr/>
        </p:nvSpPr>
        <p:spPr>
          <a:xfrm>
            <a:off x="391050" y="4941962"/>
            <a:ext cx="11164117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的加入至二者刚好反应时，溶液的导电能力逐渐减弱至不导电，随后硫酸过量，溶液的导电能力逐渐增强，选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715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3931" y="1269554"/>
            <a:ext cx="11409907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KAl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恰好完全反应。则反应的离子方程式是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ts val="5500"/>
              </a:lnSpc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 smtClean="0">
                <a:latin typeface="Times New Roman"/>
                <a:ea typeface="华文细黑"/>
              </a:rPr>
              <a:t>KAl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(SO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恰好完全反应，此时二者物质的量比为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44864"/>
              </p:ext>
            </p:extLst>
          </p:nvPr>
        </p:nvGraphicFramePr>
        <p:xfrm>
          <a:off x="484535" y="4970670"/>
          <a:ext cx="10904538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18" name="文档" r:id="rId4" imgW="11041846" imgH="1736967" progId="Word.Document.12">
                  <p:embed/>
                </p:oleObj>
              </mc:Choice>
              <mc:Fallback>
                <p:oleObj name="文档" r:id="rId4" imgW="11041846" imgH="17369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535" y="4970670"/>
                        <a:ext cx="10904538" cy="171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790238"/>
              </p:ext>
            </p:extLst>
          </p:nvPr>
        </p:nvGraphicFramePr>
        <p:xfrm>
          <a:off x="5689500" y="2081159"/>
          <a:ext cx="5302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19" name="文档" r:id="rId7" imgW="5375201" imgH="761427" progId="Word.Document.12">
                  <p:embed/>
                </p:oleObj>
              </mc:Choice>
              <mc:Fallback>
                <p:oleObj name="文档" r:id="rId7" imgW="5375201" imgH="7614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9500" y="2081159"/>
                        <a:ext cx="530225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833320"/>
              </p:ext>
            </p:extLst>
          </p:nvPr>
        </p:nvGraphicFramePr>
        <p:xfrm>
          <a:off x="510084" y="2810284"/>
          <a:ext cx="414496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20" name="文档" r:id="rId10" imgW="4202594" imgH="773668" progId="Word.Document.12">
                  <p:embed/>
                </p:oleObj>
              </mc:Choice>
              <mc:Fallback>
                <p:oleObj name="文档" r:id="rId10" imgW="4202594" imgH="7736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0084" y="2810284"/>
                        <a:ext cx="4144962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038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566" y="1191983"/>
            <a:ext cx="114099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利用硫酸渣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，杂质为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生产铁基颜料铁黄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FeOOH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的制备流程如下：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1682" name="Picture 2" descr="\\李笑影\e\人教版化学\HX48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6" y="2665363"/>
            <a:ext cx="11115686" cy="234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4083" y="5141143"/>
            <a:ext cx="1118508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与硫酸反应的化学方程式为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88965" y="5157986"/>
            <a:ext cx="3128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574" y="5710900"/>
            <a:ext cx="278313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9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600" y="1557586"/>
            <a:ext cx="11639246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的主要成分是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渣加硫酸酸溶，得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不溶于酸，滤渣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硫显－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价，铁显＋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，生成物有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成分之一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，根据得失电子守恒配平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7696" y="2231366"/>
            <a:ext cx="457763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2S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3781" y="1670863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/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3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450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654012"/>
              </p:ext>
            </p:extLst>
          </p:nvPr>
        </p:nvGraphicFramePr>
        <p:xfrm>
          <a:off x="430720" y="2565698"/>
          <a:ext cx="11331575" cy="385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5" name="文档" r:id="rId4" imgW="11479403" imgH="3914124" progId="Word.Document.12">
                  <p:embed/>
                </p:oleObj>
              </mc:Choice>
              <mc:Fallback>
                <p:oleObj name="文档" r:id="rId4" imgW="11479403" imgH="39141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720" y="2565698"/>
                        <a:ext cx="11331575" cy="385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306067"/>
              </p:ext>
            </p:extLst>
          </p:nvPr>
        </p:nvGraphicFramePr>
        <p:xfrm>
          <a:off x="7094538" y="1269554"/>
          <a:ext cx="458470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6" name="文档" r:id="rId7" imgW="4655181" imgH="831393" progId="Word.Document.12">
                  <p:embed/>
                </p:oleObj>
              </mc:Choice>
              <mc:Fallback>
                <p:oleObj name="文档" r:id="rId7" imgW="4655181" imgH="8313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94538" y="1269554"/>
                        <a:ext cx="4584700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352933" y="1151246"/>
            <a:ext cx="1163924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 pitchFamily="2" charset="-122"/>
              </a:rPr>
              <a:t>(3)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氧化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中，生成</a:t>
            </a:r>
            <a:r>
              <a:rPr lang="en-US" altLang="zh-CN" sz="2800" kern="100" dirty="0" err="1">
                <a:latin typeface="Times New Roman"/>
                <a:ea typeface="华文细黑" pitchFamily="2" charset="-122"/>
              </a:rPr>
              <a:t>FeOOH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的离子方程式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	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_________________________</a:t>
            </a:r>
            <a:r>
              <a:rPr lang="en-US" altLang="zh-CN" sz="2800" kern="100" dirty="0">
                <a:latin typeface="Times New Roman"/>
                <a:ea typeface="华文细黑" pitchFamily="2" charset="-122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en-US" sz="2800" dirty="0">
              <a:ea typeface="华文细黑" pitchFamily="2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751260" y="429389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561516" y="501397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1" name="矩形 4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810023"/>
              </p:ext>
            </p:extLst>
          </p:nvPr>
        </p:nvGraphicFramePr>
        <p:xfrm>
          <a:off x="662160" y="1888977"/>
          <a:ext cx="4352926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7" name="文档" r:id="rId26" imgW="4408293" imgH="831393" progId="Word.Document.12">
                  <p:embed/>
                </p:oleObj>
              </mc:Choice>
              <mc:Fallback>
                <p:oleObj name="文档" r:id="rId26" imgW="4408293" imgH="831393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60" y="1888977"/>
                        <a:ext cx="4352926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3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4789" y="1557586"/>
            <a:ext cx="1163924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时，检验铁黄表面已洗涤干净的操作是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中反应可判断滤液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。由滤液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成分可知铁黄表面可溶性杂质是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，若洗涤干净，则洗涤液中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570556"/>
              </p:ext>
            </p:extLst>
          </p:nvPr>
        </p:nvGraphicFramePr>
        <p:xfrm>
          <a:off x="2615672" y="4912815"/>
          <a:ext cx="102076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3" name="文档" r:id="rId4" imgW="1021036" imgH="749907" progId="Word.Document.12">
                  <p:embed/>
                </p:oleObj>
              </mc:Choice>
              <mc:Fallback>
                <p:oleObj name="文档" r:id="rId4" imgW="1021036" imgH="749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5672" y="4912815"/>
                        <a:ext cx="1020762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087094" y="1596297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5943" y="2141786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最后一次洗涤液，滴加盐酸酸化的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溶液，若无白色沉淀，说明已洗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干净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2" name="矩形 4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圆角矩形 42">
            <a:hlinkClick r:id="rId2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991163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3614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4839</TotalTime>
  <Words>3745</Words>
  <Application>Microsoft Office PowerPoint</Application>
  <PresentationFormat>自定义</PresentationFormat>
  <Paragraphs>1268</Paragraphs>
  <Slides>97</Slides>
  <Notes>3</Notes>
  <HiddenSlides>14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99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dreamsummit</cp:lastModifiedBy>
  <cp:revision>1102</cp:revision>
  <dcterms:created xsi:type="dcterms:W3CDTF">2014-11-27T01:03:08Z</dcterms:created>
  <dcterms:modified xsi:type="dcterms:W3CDTF">2016-02-29T08:46:54Z</dcterms:modified>
</cp:coreProperties>
</file>